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omments/comment1.xml" ContentType="application/vnd.openxmlformats-officedocument.presentationml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5" r:id="rId1"/>
  </p:sldMasterIdLst>
  <p:notesMasterIdLst>
    <p:notesMasterId r:id="rId37"/>
  </p:notesMasterIdLst>
  <p:sldIdLst>
    <p:sldId id="256" r:id="rId2"/>
    <p:sldId id="350" r:id="rId3"/>
    <p:sldId id="257" r:id="rId4"/>
    <p:sldId id="353" r:id="rId5"/>
    <p:sldId id="352" r:id="rId6"/>
    <p:sldId id="363" r:id="rId7"/>
    <p:sldId id="365" r:id="rId8"/>
    <p:sldId id="366" r:id="rId9"/>
    <p:sldId id="364" r:id="rId10"/>
    <p:sldId id="367" r:id="rId11"/>
    <p:sldId id="356" r:id="rId12"/>
    <p:sldId id="354" r:id="rId13"/>
    <p:sldId id="358" r:id="rId14"/>
    <p:sldId id="360" r:id="rId15"/>
    <p:sldId id="258" r:id="rId16"/>
    <p:sldId id="348" r:id="rId17"/>
    <p:sldId id="361" r:id="rId18"/>
    <p:sldId id="260" r:id="rId19"/>
    <p:sldId id="261" r:id="rId20"/>
    <p:sldId id="362" r:id="rId21"/>
    <p:sldId id="368" r:id="rId22"/>
    <p:sldId id="374" r:id="rId23"/>
    <p:sldId id="370" r:id="rId24"/>
    <p:sldId id="373" r:id="rId25"/>
    <p:sldId id="375" r:id="rId26"/>
    <p:sldId id="376" r:id="rId27"/>
    <p:sldId id="377" r:id="rId28"/>
    <p:sldId id="378" r:id="rId29"/>
    <p:sldId id="369" r:id="rId30"/>
    <p:sldId id="381" r:id="rId31"/>
    <p:sldId id="382" r:id="rId32"/>
    <p:sldId id="383" r:id="rId33"/>
    <p:sldId id="379" r:id="rId34"/>
    <p:sldId id="380" r:id="rId35"/>
    <p:sldId id="347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s_tab30@outlook.com" initials="j" lastIdx="1" clrIdx="0">
    <p:extLst>
      <p:ext uri="{19B8F6BF-5375-455C-9EA6-DF929625EA0E}">
        <p15:presenceInfo xmlns:p15="http://schemas.microsoft.com/office/powerpoint/2012/main" userId="afb5c14bd125c77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  <a:srgbClr val="CCFFCC"/>
    <a:srgbClr val="879AA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86465" autoAdjust="0"/>
  </p:normalViewPr>
  <p:slideViewPr>
    <p:cSldViewPr snapToGrid="0">
      <p:cViewPr varScale="1">
        <p:scale>
          <a:sx n="69" d="100"/>
          <a:sy n="69" d="100"/>
        </p:scale>
        <p:origin x="654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5" d="100"/>
        <a:sy n="6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9-28T12:53:07.782" idx="1">
    <p:pos x="4789" y="2624"/>
    <p:text/>
    <p:extLst>
      <p:ext uri="{C676402C-5697-4E1C-873F-D02D1690AC5C}">
        <p15:threadingInfo xmlns:p15="http://schemas.microsoft.com/office/powerpoint/2012/main" timeZoneBias="-4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4CDFEA-6B5E-4C3F-A177-D02DE2B6A578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0CB71076-5C12-4C08-BEDA-39AE35635472}">
      <dgm:prSet phldrT="[Texto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s-BO" dirty="0">
              <a:solidFill>
                <a:schemeClr val="tx1"/>
              </a:solidFill>
            </a:rPr>
            <a:t>1 Hipófisis–FSH y LH.</a:t>
          </a:r>
          <a:endParaRPr lang="es-MX" dirty="0">
            <a:solidFill>
              <a:schemeClr val="tx1"/>
            </a:solidFill>
          </a:endParaRPr>
        </a:p>
      </dgm:t>
    </dgm:pt>
    <dgm:pt modelId="{6B125CDD-7D81-41B7-BB92-4426A7ECB7EC}" type="parTrans" cxnId="{11DF9B28-BC8F-4B62-8EC3-359AE91062F0}">
      <dgm:prSet/>
      <dgm:spPr/>
      <dgm:t>
        <a:bodyPr/>
        <a:lstStyle/>
        <a:p>
          <a:endParaRPr lang="es-MX"/>
        </a:p>
      </dgm:t>
    </dgm:pt>
    <dgm:pt modelId="{CA220A06-8DB7-479E-8A9B-ACFB4D01220D}" type="sibTrans" cxnId="{11DF9B28-BC8F-4B62-8EC3-359AE91062F0}">
      <dgm:prSet/>
      <dgm:spPr/>
      <dgm:t>
        <a:bodyPr/>
        <a:lstStyle/>
        <a:p>
          <a:endParaRPr lang="es-MX"/>
        </a:p>
      </dgm:t>
    </dgm:pt>
    <dgm:pt modelId="{C24663F1-60FA-4F5F-9AE7-9CB6B3B4D787}">
      <dgm:prSet phldrT="[Texto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s-BO" dirty="0">
              <a:solidFill>
                <a:schemeClr val="tx1"/>
              </a:solidFill>
            </a:rPr>
            <a:t>2.Ovarios –estrógenos y progesterona </a:t>
          </a:r>
          <a:endParaRPr lang="es-MX" dirty="0">
            <a:solidFill>
              <a:schemeClr val="tx1"/>
            </a:solidFill>
          </a:endParaRPr>
        </a:p>
      </dgm:t>
    </dgm:pt>
    <dgm:pt modelId="{A5A87345-D8A8-4F36-A72C-73E3FB23D73A}" type="parTrans" cxnId="{04B977D2-5748-404D-BA14-570BD880D580}">
      <dgm:prSet/>
      <dgm:spPr/>
      <dgm:t>
        <a:bodyPr/>
        <a:lstStyle/>
        <a:p>
          <a:endParaRPr lang="es-MX"/>
        </a:p>
      </dgm:t>
    </dgm:pt>
    <dgm:pt modelId="{78620523-1087-41E6-A058-D7B4595A92CC}" type="sibTrans" cxnId="{04B977D2-5748-404D-BA14-570BD880D580}">
      <dgm:prSet/>
      <dgm:spPr/>
      <dgm:t>
        <a:bodyPr/>
        <a:lstStyle/>
        <a:p>
          <a:endParaRPr lang="es-MX"/>
        </a:p>
      </dgm:t>
    </dgm:pt>
    <dgm:pt modelId="{7DA58A6C-1EF9-41B8-A0C1-6D1FC7B33F64}">
      <dgm:prSet phldrT="[Texto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BO" dirty="0">
              <a:solidFill>
                <a:schemeClr val="tx1"/>
              </a:solidFill>
            </a:rPr>
            <a:t>3 .Preparación del endometrio </a:t>
          </a:r>
          <a:endParaRPr lang="es-MX" dirty="0">
            <a:solidFill>
              <a:schemeClr val="tx1"/>
            </a:solidFill>
          </a:endParaRPr>
        </a:p>
      </dgm:t>
    </dgm:pt>
    <dgm:pt modelId="{659F67E4-AE6B-4748-B9A0-84E4D50D5F87}" type="parTrans" cxnId="{54461D87-F7E4-414F-A4B3-3B06F98E1242}">
      <dgm:prSet/>
      <dgm:spPr/>
      <dgm:t>
        <a:bodyPr/>
        <a:lstStyle/>
        <a:p>
          <a:endParaRPr lang="es-MX"/>
        </a:p>
      </dgm:t>
    </dgm:pt>
    <dgm:pt modelId="{9CADCD5C-BF85-43A4-A5E4-827E6487D499}" type="sibTrans" cxnId="{54461D87-F7E4-414F-A4B3-3B06F98E1242}">
      <dgm:prSet/>
      <dgm:spPr/>
      <dgm:t>
        <a:bodyPr/>
        <a:lstStyle/>
        <a:p>
          <a:endParaRPr lang="es-MX"/>
        </a:p>
      </dgm:t>
    </dgm:pt>
    <dgm:pt modelId="{2341BCBA-7C04-4D24-9096-E98364442776}" type="pres">
      <dgm:prSet presAssocID="{C94CDFEA-6B5E-4C3F-A177-D02DE2B6A578}" presName="outerComposite" presStyleCnt="0">
        <dgm:presLayoutVars>
          <dgm:chMax val="5"/>
          <dgm:dir/>
          <dgm:resizeHandles val="exact"/>
        </dgm:presLayoutVars>
      </dgm:prSet>
      <dgm:spPr/>
    </dgm:pt>
    <dgm:pt modelId="{0B38EE2D-00B5-4A48-9DA3-DDE3B6001EA0}" type="pres">
      <dgm:prSet presAssocID="{C94CDFEA-6B5E-4C3F-A177-D02DE2B6A578}" presName="dummyMaxCanvas" presStyleCnt="0">
        <dgm:presLayoutVars/>
      </dgm:prSet>
      <dgm:spPr/>
    </dgm:pt>
    <dgm:pt modelId="{1AE147C7-B790-44C4-969E-A1CF265A14E4}" type="pres">
      <dgm:prSet presAssocID="{C94CDFEA-6B5E-4C3F-A177-D02DE2B6A578}" presName="ThreeNodes_1" presStyleLbl="node1" presStyleIdx="0" presStyleCnt="3" custLinFactNeighborX="1043" custLinFactNeighborY="3232">
        <dgm:presLayoutVars>
          <dgm:bulletEnabled val="1"/>
        </dgm:presLayoutVars>
      </dgm:prSet>
      <dgm:spPr/>
    </dgm:pt>
    <dgm:pt modelId="{A530DFE3-2071-4FD3-9969-306C33CB8E69}" type="pres">
      <dgm:prSet presAssocID="{C94CDFEA-6B5E-4C3F-A177-D02DE2B6A578}" presName="ThreeNodes_2" presStyleLbl="node1" presStyleIdx="1" presStyleCnt="3" custLinFactNeighborX="97" custLinFactNeighborY="-404">
        <dgm:presLayoutVars>
          <dgm:bulletEnabled val="1"/>
        </dgm:presLayoutVars>
      </dgm:prSet>
      <dgm:spPr/>
    </dgm:pt>
    <dgm:pt modelId="{679AFC7A-67C8-46D6-99EE-E97AA4C72A9D}" type="pres">
      <dgm:prSet presAssocID="{C94CDFEA-6B5E-4C3F-A177-D02DE2B6A578}" presName="ThreeNodes_3" presStyleLbl="node1" presStyleIdx="2" presStyleCnt="3" custLinFactNeighborY="-624">
        <dgm:presLayoutVars>
          <dgm:bulletEnabled val="1"/>
        </dgm:presLayoutVars>
      </dgm:prSet>
      <dgm:spPr/>
    </dgm:pt>
    <dgm:pt modelId="{AD445B5C-9C08-4743-AB31-30AA0315AF16}" type="pres">
      <dgm:prSet presAssocID="{C94CDFEA-6B5E-4C3F-A177-D02DE2B6A578}" presName="ThreeConn_1-2" presStyleLbl="fgAccFollowNode1" presStyleIdx="0" presStyleCnt="2">
        <dgm:presLayoutVars>
          <dgm:bulletEnabled val="1"/>
        </dgm:presLayoutVars>
      </dgm:prSet>
      <dgm:spPr/>
    </dgm:pt>
    <dgm:pt modelId="{6AC04910-1D60-4796-8F4A-FB5A7E937CDF}" type="pres">
      <dgm:prSet presAssocID="{C94CDFEA-6B5E-4C3F-A177-D02DE2B6A578}" presName="ThreeConn_2-3" presStyleLbl="fgAccFollowNode1" presStyleIdx="1" presStyleCnt="2">
        <dgm:presLayoutVars>
          <dgm:bulletEnabled val="1"/>
        </dgm:presLayoutVars>
      </dgm:prSet>
      <dgm:spPr/>
    </dgm:pt>
    <dgm:pt modelId="{CA659414-8A2C-4596-B478-BE4EC5DD4D16}" type="pres">
      <dgm:prSet presAssocID="{C94CDFEA-6B5E-4C3F-A177-D02DE2B6A578}" presName="ThreeNodes_1_text" presStyleLbl="node1" presStyleIdx="2" presStyleCnt="3">
        <dgm:presLayoutVars>
          <dgm:bulletEnabled val="1"/>
        </dgm:presLayoutVars>
      </dgm:prSet>
      <dgm:spPr/>
    </dgm:pt>
    <dgm:pt modelId="{851C1859-E583-4951-9623-917D45B44770}" type="pres">
      <dgm:prSet presAssocID="{C94CDFEA-6B5E-4C3F-A177-D02DE2B6A578}" presName="ThreeNodes_2_text" presStyleLbl="node1" presStyleIdx="2" presStyleCnt="3">
        <dgm:presLayoutVars>
          <dgm:bulletEnabled val="1"/>
        </dgm:presLayoutVars>
      </dgm:prSet>
      <dgm:spPr/>
    </dgm:pt>
    <dgm:pt modelId="{25BE6307-D91D-46C4-B961-7087FD3961C5}" type="pres">
      <dgm:prSet presAssocID="{C94CDFEA-6B5E-4C3F-A177-D02DE2B6A578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8BA4FB0B-968E-4FA6-864F-7E7A149D6F2C}" type="presOf" srcId="{C94CDFEA-6B5E-4C3F-A177-D02DE2B6A578}" destId="{2341BCBA-7C04-4D24-9096-E98364442776}" srcOrd="0" destOrd="0" presId="urn:microsoft.com/office/officeart/2005/8/layout/vProcess5"/>
    <dgm:cxn modelId="{461B4F18-0790-49A6-BDD8-927020346E43}" type="presOf" srcId="{78620523-1087-41E6-A058-D7B4595A92CC}" destId="{6AC04910-1D60-4796-8F4A-FB5A7E937CDF}" srcOrd="0" destOrd="0" presId="urn:microsoft.com/office/officeart/2005/8/layout/vProcess5"/>
    <dgm:cxn modelId="{09B41E19-7D8D-456D-9116-A2EECC95776C}" type="presOf" srcId="{C24663F1-60FA-4F5F-9AE7-9CB6B3B4D787}" destId="{A530DFE3-2071-4FD3-9969-306C33CB8E69}" srcOrd="0" destOrd="0" presId="urn:microsoft.com/office/officeart/2005/8/layout/vProcess5"/>
    <dgm:cxn modelId="{11DF9B28-BC8F-4B62-8EC3-359AE91062F0}" srcId="{C94CDFEA-6B5E-4C3F-A177-D02DE2B6A578}" destId="{0CB71076-5C12-4C08-BEDA-39AE35635472}" srcOrd="0" destOrd="0" parTransId="{6B125CDD-7D81-41B7-BB92-4426A7ECB7EC}" sibTransId="{CA220A06-8DB7-479E-8A9B-ACFB4D01220D}"/>
    <dgm:cxn modelId="{4551B131-8CD6-4FF3-9534-B618971D5C72}" type="presOf" srcId="{CA220A06-8DB7-479E-8A9B-ACFB4D01220D}" destId="{AD445B5C-9C08-4743-AB31-30AA0315AF16}" srcOrd="0" destOrd="0" presId="urn:microsoft.com/office/officeart/2005/8/layout/vProcess5"/>
    <dgm:cxn modelId="{CA4B5432-E14E-450D-AF0E-8A9F504E5EEC}" type="presOf" srcId="{0CB71076-5C12-4C08-BEDA-39AE35635472}" destId="{CA659414-8A2C-4596-B478-BE4EC5DD4D16}" srcOrd="1" destOrd="0" presId="urn:microsoft.com/office/officeart/2005/8/layout/vProcess5"/>
    <dgm:cxn modelId="{DE4A616B-3C83-4464-9A5E-141CD15A6EAA}" type="presOf" srcId="{C24663F1-60FA-4F5F-9AE7-9CB6B3B4D787}" destId="{851C1859-E583-4951-9623-917D45B44770}" srcOrd="1" destOrd="0" presId="urn:microsoft.com/office/officeart/2005/8/layout/vProcess5"/>
    <dgm:cxn modelId="{3AFFCA4E-6078-49FE-A7CA-26B8387FDC4A}" type="presOf" srcId="{0CB71076-5C12-4C08-BEDA-39AE35635472}" destId="{1AE147C7-B790-44C4-969E-A1CF265A14E4}" srcOrd="0" destOrd="0" presId="urn:microsoft.com/office/officeart/2005/8/layout/vProcess5"/>
    <dgm:cxn modelId="{67058F55-149A-45D9-85D3-3FFF301E0949}" type="presOf" srcId="{7DA58A6C-1EF9-41B8-A0C1-6D1FC7B33F64}" destId="{679AFC7A-67C8-46D6-99EE-E97AA4C72A9D}" srcOrd="0" destOrd="0" presId="urn:microsoft.com/office/officeart/2005/8/layout/vProcess5"/>
    <dgm:cxn modelId="{54461D87-F7E4-414F-A4B3-3B06F98E1242}" srcId="{C94CDFEA-6B5E-4C3F-A177-D02DE2B6A578}" destId="{7DA58A6C-1EF9-41B8-A0C1-6D1FC7B33F64}" srcOrd="2" destOrd="0" parTransId="{659F67E4-AE6B-4748-B9A0-84E4D50D5F87}" sibTransId="{9CADCD5C-BF85-43A4-A5E4-827E6487D499}"/>
    <dgm:cxn modelId="{BC3581B1-4B9B-4E98-B705-5939AD701DA9}" type="presOf" srcId="{7DA58A6C-1EF9-41B8-A0C1-6D1FC7B33F64}" destId="{25BE6307-D91D-46C4-B961-7087FD3961C5}" srcOrd="1" destOrd="0" presId="urn:microsoft.com/office/officeart/2005/8/layout/vProcess5"/>
    <dgm:cxn modelId="{04B977D2-5748-404D-BA14-570BD880D580}" srcId="{C94CDFEA-6B5E-4C3F-A177-D02DE2B6A578}" destId="{C24663F1-60FA-4F5F-9AE7-9CB6B3B4D787}" srcOrd="1" destOrd="0" parTransId="{A5A87345-D8A8-4F36-A72C-73E3FB23D73A}" sibTransId="{78620523-1087-41E6-A058-D7B4595A92CC}"/>
    <dgm:cxn modelId="{12E1A401-FC7F-430B-9BF6-B86C4110C9E9}" type="presParOf" srcId="{2341BCBA-7C04-4D24-9096-E98364442776}" destId="{0B38EE2D-00B5-4A48-9DA3-DDE3B6001EA0}" srcOrd="0" destOrd="0" presId="urn:microsoft.com/office/officeart/2005/8/layout/vProcess5"/>
    <dgm:cxn modelId="{3F80653E-E7C2-4075-AC32-A87030CA466A}" type="presParOf" srcId="{2341BCBA-7C04-4D24-9096-E98364442776}" destId="{1AE147C7-B790-44C4-969E-A1CF265A14E4}" srcOrd="1" destOrd="0" presId="urn:microsoft.com/office/officeart/2005/8/layout/vProcess5"/>
    <dgm:cxn modelId="{8E1BF5C1-EFA9-4326-887E-7BFA770AE75A}" type="presParOf" srcId="{2341BCBA-7C04-4D24-9096-E98364442776}" destId="{A530DFE3-2071-4FD3-9969-306C33CB8E69}" srcOrd="2" destOrd="0" presId="urn:microsoft.com/office/officeart/2005/8/layout/vProcess5"/>
    <dgm:cxn modelId="{1E804842-D98F-427E-8542-2A896CAC6463}" type="presParOf" srcId="{2341BCBA-7C04-4D24-9096-E98364442776}" destId="{679AFC7A-67C8-46D6-99EE-E97AA4C72A9D}" srcOrd="3" destOrd="0" presId="urn:microsoft.com/office/officeart/2005/8/layout/vProcess5"/>
    <dgm:cxn modelId="{D6191FF5-53F5-493E-9061-AD57E3EC6CF7}" type="presParOf" srcId="{2341BCBA-7C04-4D24-9096-E98364442776}" destId="{AD445B5C-9C08-4743-AB31-30AA0315AF16}" srcOrd="4" destOrd="0" presId="urn:microsoft.com/office/officeart/2005/8/layout/vProcess5"/>
    <dgm:cxn modelId="{5D495FB0-33C7-45B9-8CAA-128E4E5867C4}" type="presParOf" srcId="{2341BCBA-7C04-4D24-9096-E98364442776}" destId="{6AC04910-1D60-4796-8F4A-FB5A7E937CDF}" srcOrd="5" destOrd="0" presId="urn:microsoft.com/office/officeart/2005/8/layout/vProcess5"/>
    <dgm:cxn modelId="{4990F726-EB17-4A4E-93AD-63AE2E3C59FA}" type="presParOf" srcId="{2341BCBA-7C04-4D24-9096-E98364442776}" destId="{CA659414-8A2C-4596-B478-BE4EC5DD4D16}" srcOrd="6" destOrd="0" presId="urn:microsoft.com/office/officeart/2005/8/layout/vProcess5"/>
    <dgm:cxn modelId="{FF35BB5F-F5AB-42F9-8A46-4E6843BF79A9}" type="presParOf" srcId="{2341BCBA-7C04-4D24-9096-E98364442776}" destId="{851C1859-E583-4951-9623-917D45B44770}" srcOrd="7" destOrd="0" presId="urn:microsoft.com/office/officeart/2005/8/layout/vProcess5"/>
    <dgm:cxn modelId="{6B9E96E0-C047-4E3C-8634-F801651F73B5}" type="presParOf" srcId="{2341BCBA-7C04-4D24-9096-E98364442776}" destId="{25BE6307-D91D-46C4-B961-7087FD3961C5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4CDFEA-6B5E-4C3F-A177-D02DE2B6A578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0CB71076-5C12-4C08-BEDA-39AE35635472}">
      <dgm:prSet phldrT="[Texto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s-BO" dirty="0">
              <a:solidFill>
                <a:schemeClr val="tx1"/>
              </a:solidFill>
            </a:rPr>
            <a:t>Se evita la  señal  de liberación de  hormonas por la hipófisis </a:t>
          </a:r>
          <a:endParaRPr lang="es-MX" dirty="0">
            <a:solidFill>
              <a:schemeClr val="tx1"/>
            </a:solidFill>
          </a:endParaRPr>
        </a:p>
      </dgm:t>
    </dgm:pt>
    <dgm:pt modelId="{6B125CDD-7D81-41B7-BB92-4426A7ECB7EC}" type="parTrans" cxnId="{11DF9B28-BC8F-4B62-8EC3-359AE91062F0}">
      <dgm:prSet/>
      <dgm:spPr/>
      <dgm:t>
        <a:bodyPr/>
        <a:lstStyle/>
        <a:p>
          <a:endParaRPr lang="es-MX"/>
        </a:p>
      </dgm:t>
    </dgm:pt>
    <dgm:pt modelId="{CA220A06-8DB7-479E-8A9B-ACFB4D01220D}" type="sibTrans" cxnId="{11DF9B28-BC8F-4B62-8EC3-359AE91062F0}">
      <dgm:prSet/>
      <dgm:spPr/>
      <dgm:t>
        <a:bodyPr/>
        <a:lstStyle/>
        <a:p>
          <a:endParaRPr lang="es-MX"/>
        </a:p>
      </dgm:t>
    </dgm:pt>
    <dgm:pt modelId="{C24663F1-60FA-4F5F-9AE7-9CB6B3B4D787}">
      <dgm:prSet phldrT="[Texto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s-BO" dirty="0">
              <a:solidFill>
                <a:schemeClr val="tx1"/>
              </a:solidFill>
            </a:rPr>
            <a:t>Espesa el moco  cervical </a:t>
          </a:r>
          <a:endParaRPr lang="es-MX" dirty="0">
            <a:solidFill>
              <a:schemeClr val="tx1"/>
            </a:solidFill>
          </a:endParaRPr>
        </a:p>
      </dgm:t>
    </dgm:pt>
    <dgm:pt modelId="{A5A87345-D8A8-4F36-A72C-73E3FB23D73A}" type="parTrans" cxnId="{04B977D2-5748-404D-BA14-570BD880D580}">
      <dgm:prSet/>
      <dgm:spPr/>
      <dgm:t>
        <a:bodyPr/>
        <a:lstStyle/>
        <a:p>
          <a:endParaRPr lang="es-MX"/>
        </a:p>
      </dgm:t>
    </dgm:pt>
    <dgm:pt modelId="{78620523-1087-41E6-A058-D7B4595A92CC}" type="sibTrans" cxnId="{04B977D2-5748-404D-BA14-570BD880D580}">
      <dgm:prSet/>
      <dgm:spPr/>
      <dgm:t>
        <a:bodyPr/>
        <a:lstStyle/>
        <a:p>
          <a:endParaRPr lang="es-MX"/>
        </a:p>
      </dgm:t>
    </dgm:pt>
    <dgm:pt modelId="{7DA58A6C-1EF9-41B8-A0C1-6D1FC7B33F64}">
      <dgm:prSet phldrT="[Texto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BO" dirty="0">
              <a:solidFill>
                <a:schemeClr val="tx1"/>
              </a:solidFill>
            </a:rPr>
            <a:t>Se produce atrofia endometrial </a:t>
          </a:r>
          <a:endParaRPr lang="es-MX" dirty="0">
            <a:solidFill>
              <a:schemeClr val="tx1"/>
            </a:solidFill>
          </a:endParaRPr>
        </a:p>
      </dgm:t>
    </dgm:pt>
    <dgm:pt modelId="{659F67E4-AE6B-4748-B9A0-84E4D50D5F87}" type="parTrans" cxnId="{54461D87-F7E4-414F-A4B3-3B06F98E1242}">
      <dgm:prSet/>
      <dgm:spPr/>
      <dgm:t>
        <a:bodyPr/>
        <a:lstStyle/>
        <a:p>
          <a:endParaRPr lang="es-MX"/>
        </a:p>
      </dgm:t>
    </dgm:pt>
    <dgm:pt modelId="{9CADCD5C-BF85-43A4-A5E4-827E6487D499}" type="sibTrans" cxnId="{54461D87-F7E4-414F-A4B3-3B06F98E1242}">
      <dgm:prSet/>
      <dgm:spPr/>
      <dgm:t>
        <a:bodyPr/>
        <a:lstStyle/>
        <a:p>
          <a:endParaRPr lang="es-MX"/>
        </a:p>
      </dgm:t>
    </dgm:pt>
    <dgm:pt modelId="{2341BCBA-7C04-4D24-9096-E98364442776}" type="pres">
      <dgm:prSet presAssocID="{C94CDFEA-6B5E-4C3F-A177-D02DE2B6A578}" presName="outerComposite" presStyleCnt="0">
        <dgm:presLayoutVars>
          <dgm:chMax val="5"/>
          <dgm:dir/>
          <dgm:resizeHandles val="exact"/>
        </dgm:presLayoutVars>
      </dgm:prSet>
      <dgm:spPr/>
    </dgm:pt>
    <dgm:pt modelId="{0B38EE2D-00B5-4A48-9DA3-DDE3B6001EA0}" type="pres">
      <dgm:prSet presAssocID="{C94CDFEA-6B5E-4C3F-A177-D02DE2B6A578}" presName="dummyMaxCanvas" presStyleCnt="0">
        <dgm:presLayoutVars/>
      </dgm:prSet>
      <dgm:spPr/>
    </dgm:pt>
    <dgm:pt modelId="{1AE147C7-B790-44C4-969E-A1CF265A14E4}" type="pres">
      <dgm:prSet presAssocID="{C94CDFEA-6B5E-4C3F-A177-D02DE2B6A578}" presName="ThreeNodes_1" presStyleLbl="node1" presStyleIdx="0" presStyleCnt="3">
        <dgm:presLayoutVars>
          <dgm:bulletEnabled val="1"/>
        </dgm:presLayoutVars>
      </dgm:prSet>
      <dgm:spPr/>
    </dgm:pt>
    <dgm:pt modelId="{A530DFE3-2071-4FD3-9969-306C33CB8E69}" type="pres">
      <dgm:prSet presAssocID="{C94CDFEA-6B5E-4C3F-A177-D02DE2B6A578}" presName="ThreeNodes_2" presStyleLbl="node1" presStyleIdx="1" presStyleCnt="3">
        <dgm:presLayoutVars>
          <dgm:bulletEnabled val="1"/>
        </dgm:presLayoutVars>
      </dgm:prSet>
      <dgm:spPr/>
    </dgm:pt>
    <dgm:pt modelId="{679AFC7A-67C8-46D6-99EE-E97AA4C72A9D}" type="pres">
      <dgm:prSet presAssocID="{C94CDFEA-6B5E-4C3F-A177-D02DE2B6A578}" presName="ThreeNodes_3" presStyleLbl="node1" presStyleIdx="2" presStyleCnt="3" custLinFactNeighborY="-624">
        <dgm:presLayoutVars>
          <dgm:bulletEnabled val="1"/>
        </dgm:presLayoutVars>
      </dgm:prSet>
      <dgm:spPr/>
    </dgm:pt>
    <dgm:pt modelId="{AD445B5C-9C08-4743-AB31-30AA0315AF16}" type="pres">
      <dgm:prSet presAssocID="{C94CDFEA-6B5E-4C3F-A177-D02DE2B6A578}" presName="ThreeConn_1-2" presStyleLbl="fgAccFollowNode1" presStyleIdx="0" presStyleCnt="2">
        <dgm:presLayoutVars>
          <dgm:bulletEnabled val="1"/>
        </dgm:presLayoutVars>
      </dgm:prSet>
      <dgm:spPr/>
    </dgm:pt>
    <dgm:pt modelId="{6AC04910-1D60-4796-8F4A-FB5A7E937CDF}" type="pres">
      <dgm:prSet presAssocID="{C94CDFEA-6B5E-4C3F-A177-D02DE2B6A578}" presName="ThreeConn_2-3" presStyleLbl="fgAccFollowNode1" presStyleIdx="1" presStyleCnt="2">
        <dgm:presLayoutVars>
          <dgm:bulletEnabled val="1"/>
        </dgm:presLayoutVars>
      </dgm:prSet>
      <dgm:spPr/>
    </dgm:pt>
    <dgm:pt modelId="{CA659414-8A2C-4596-B478-BE4EC5DD4D16}" type="pres">
      <dgm:prSet presAssocID="{C94CDFEA-6B5E-4C3F-A177-D02DE2B6A578}" presName="ThreeNodes_1_text" presStyleLbl="node1" presStyleIdx="2" presStyleCnt="3">
        <dgm:presLayoutVars>
          <dgm:bulletEnabled val="1"/>
        </dgm:presLayoutVars>
      </dgm:prSet>
      <dgm:spPr/>
    </dgm:pt>
    <dgm:pt modelId="{851C1859-E583-4951-9623-917D45B44770}" type="pres">
      <dgm:prSet presAssocID="{C94CDFEA-6B5E-4C3F-A177-D02DE2B6A578}" presName="ThreeNodes_2_text" presStyleLbl="node1" presStyleIdx="2" presStyleCnt="3">
        <dgm:presLayoutVars>
          <dgm:bulletEnabled val="1"/>
        </dgm:presLayoutVars>
      </dgm:prSet>
      <dgm:spPr/>
    </dgm:pt>
    <dgm:pt modelId="{25BE6307-D91D-46C4-B961-7087FD3961C5}" type="pres">
      <dgm:prSet presAssocID="{C94CDFEA-6B5E-4C3F-A177-D02DE2B6A578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8BA4FB0B-968E-4FA6-864F-7E7A149D6F2C}" type="presOf" srcId="{C94CDFEA-6B5E-4C3F-A177-D02DE2B6A578}" destId="{2341BCBA-7C04-4D24-9096-E98364442776}" srcOrd="0" destOrd="0" presId="urn:microsoft.com/office/officeart/2005/8/layout/vProcess5"/>
    <dgm:cxn modelId="{461B4F18-0790-49A6-BDD8-927020346E43}" type="presOf" srcId="{78620523-1087-41E6-A058-D7B4595A92CC}" destId="{6AC04910-1D60-4796-8F4A-FB5A7E937CDF}" srcOrd="0" destOrd="0" presId="urn:microsoft.com/office/officeart/2005/8/layout/vProcess5"/>
    <dgm:cxn modelId="{09B41E19-7D8D-456D-9116-A2EECC95776C}" type="presOf" srcId="{C24663F1-60FA-4F5F-9AE7-9CB6B3B4D787}" destId="{A530DFE3-2071-4FD3-9969-306C33CB8E69}" srcOrd="0" destOrd="0" presId="urn:microsoft.com/office/officeart/2005/8/layout/vProcess5"/>
    <dgm:cxn modelId="{11DF9B28-BC8F-4B62-8EC3-359AE91062F0}" srcId="{C94CDFEA-6B5E-4C3F-A177-D02DE2B6A578}" destId="{0CB71076-5C12-4C08-BEDA-39AE35635472}" srcOrd="0" destOrd="0" parTransId="{6B125CDD-7D81-41B7-BB92-4426A7ECB7EC}" sibTransId="{CA220A06-8DB7-479E-8A9B-ACFB4D01220D}"/>
    <dgm:cxn modelId="{4551B131-8CD6-4FF3-9534-B618971D5C72}" type="presOf" srcId="{CA220A06-8DB7-479E-8A9B-ACFB4D01220D}" destId="{AD445B5C-9C08-4743-AB31-30AA0315AF16}" srcOrd="0" destOrd="0" presId="urn:microsoft.com/office/officeart/2005/8/layout/vProcess5"/>
    <dgm:cxn modelId="{CA4B5432-E14E-450D-AF0E-8A9F504E5EEC}" type="presOf" srcId="{0CB71076-5C12-4C08-BEDA-39AE35635472}" destId="{CA659414-8A2C-4596-B478-BE4EC5DD4D16}" srcOrd="1" destOrd="0" presId="urn:microsoft.com/office/officeart/2005/8/layout/vProcess5"/>
    <dgm:cxn modelId="{DE4A616B-3C83-4464-9A5E-141CD15A6EAA}" type="presOf" srcId="{C24663F1-60FA-4F5F-9AE7-9CB6B3B4D787}" destId="{851C1859-E583-4951-9623-917D45B44770}" srcOrd="1" destOrd="0" presId="urn:microsoft.com/office/officeart/2005/8/layout/vProcess5"/>
    <dgm:cxn modelId="{3AFFCA4E-6078-49FE-A7CA-26B8387FDC4A}" type="presOf" srcId="{0CB71076-5C12-4C08-BEDA-39AE35635472}" destId="{1AE147C7-B790-44C4-969E-A1CF265A14E4}" srcOrd="0" destOrd="0" presId="urn:microsoft.com/office/officeart/2005/8/layout/vProcess5"/>
    <dgm:cxn modelId="{67058F55-149A-45D9-85D3-3FFF301E0949}" type="presOf" srcId="{7DA58A6C-1EF9-41B8-A0C1-6D1FC7B33F64}" destId="{679AFC7A-67C8-46D6-99EE-E97AA4C72A9D}" srcOrd="0" destOrd="0" presId="urn:microsoft.com/office/officeart/2005/8/layout/vProcess5"/>
    <dgm:cxn modelId="{54461D87-F7E4-414F-A4B3-3B06F98E1242}" srcId="{C94CDFEA-6B5E-4C3F-A177-D02DE2B6A578}" destId="{7DA58A6C-1EF9-41B8-A0C1-6D1FC7B33F64}" srcOrd="2" destOrd="0" parTransId="{659F67E4-AE6B-4748-B9A0-84E4D50D5F87}" sibTransId="{9CADCD5C-BF85-43A4-A5E4-827E6487D499}"/>
    <dgm:cxn modelId="{BC3581B1-4B9B-4E98-B705-5939AD701DA9}" type="presOf" srcId="{7DA58A6C-1EF9-41B8-A0C1-6D1FC7B33F64}" destId="{25BE6307-D91D-46C4-B961-7087FD3961C5}" srcOrd="1" destOrd="0" presId="urn:microsoft.com/office/officeart/2005/8/layout/vProcess5"/>
    <dgm:cxn modelId="{04B977D2-5748-404D-BA14-570BD880D580}" srcId="{C94CDFEA-6B5E-4C3F-A177-D02DE2B6A578}" destId="{C24663F1-60FA-4F5F-9AE7-9CB6B3B4D787}" srcOrd="1" destOrd="0" parTransId="{A5A87345-D8A8-4F36-A72C-73E3FB23D73A}" sibTransId="{78620523-1087-41E6-A058-D7B4595A92CC}"/>
    <dgm:cxn modelId="{12E1A401-FC7F-430B-9BF6-B86C4110C9E9}" type="presParOf" srcId="{2341BCBA-7C04-4D24-9096-E98364442776}" destId="{0B38EE2D-00B5-4A48-9DA3-DDE3B6001EA0}" srcOrd="0" destOrd="0" presId="urn:microsoft.com/office/officeart/2005/8/layout/vProcess5"/>
    <dgm:cxn modelId="{3F80653E-E7C2-4075-AC32-A87030CA466A}" type="presParOf" srcId="{2341BCBA-7C04-4D24-9096-E98364442776}" destId="{1AE147C7-B790-44C4-969E-A1CF265A14E4}" srcOrd="1" destOrd="0" presId="urn:microsoft.com/office/officeart/2005/8/layout/vProcess5"/>
    <dgm:cxn modelId="{8E1BF5C1-EFA9-4326-887E-7BFA770AE75A}" type="presParOf" srcId="{2341BCBA-7C04-4D24-9096-E98364442776}" destId="{A530DFE3-2071-4FD3-9969-306C33CB8E69}" srcOrd="2" destOrd="0" presId="urn:microsoft.com/office/officeart/2005/8/layout/vProcess5"/>
    <dgm:cxn modelId="{1E804842-D98F-427E-8542-2A896CAC6463}" type="presParOf" srcId="{2341BCBA-7C04-4D24-9096-E98364442776}" destId="{679AFC7A-67C8-46D6-99EE-E97AA4C72A9D}" srcOrd="3" destOrd="0" presId="urn:microsoft.com/office/officeart/2005/8/layout/vProcess5"/>
    <dgm:cxn modelId="{D6191FF5-53F5-493E-9061-AD57E3EC6CF7}" type="presParOf" srcId="{2341BCBA-7C04-4D24-9096-E98364442776}" destId="{AD445B5C-9C08-4743-AB31-30AA0315AF16}" srcOrd="4" destOrd="0" presId="urn:microsoft.com/office/officeart/2005/8/layout/vProcess5"/>
    <dgm:cxn modelId="{5D495FB0-33C7-45B9-8CAA-128E4E5867C4}" type="presParOf" srcId="{2341BCBA-7C04-4D24-9096-E98364442776}" destId="{6AC04910-1D60-4796-8F4A-FB5A7E937CDF}" srcOrd="5" destOrd="0" presId="urn:microsoft.com/office/officeart/2005/8/layout/vProcess5"/>
    <dgm:cxn modelId="{4990F726-EB17-4A4E-93AD-63AE2E3C59FA}" type="presParOf" srcId="{2341BCBA-7C04-4D24-9096-E98364442776}" destId="{CA659414-8A2C-4596-B478-BE4EC5DD4D16}" srcOrd="6" destOrd="0" presId="urn:microsoft.com/office/officeart/2005/8/layout/vProcess5"/>
    <dgm:cxn modelId="{FF35BB5F-F5AB-42F9-8A46-4E6843BF79A9}" type="presParOf" srcId="{2341BCBA-7C04-4D24-9096-E98364442776}" destId="{851C1859-E583-4951-9623-917D45B44770}" srcOrd="7" destOrd="0" presId="urn:microsoft.com/office/officeart/2005/8/layout/vProcess5"/>
    <dgm:cxn modelId="{6B9E96E0-C047-4E3C-8634-F801651F73B5}" type="presParOf" srcId="{2341BCBA-7C04-4D24-9096-E98364442776}" destId="{25BE6307-D91D-46C4-B961-7087FD3961C5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7CC88C7-D006-432D-A0C3-E67652BA2FBF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C4F1A237-549B-4465-B7F7-43F1FABD1DF9}">
      <dgm:prSet phldrT="[Texto]"/>
      <dgm:spPr/>
      <dgm:t>
        <a:bodyPr/>
        <a:lstStyle/>
        <a:p>
          <a:r>
            <a:rPr lang="es-BO" dirty="0" err="1">
              <a:solidFill>
                <a:schemeClr val="tx1"/>
              </a:solidFill>
            </a:rPr>
            <a:t>Estrogenos</a:t>
          </a:r>
          <a:r>
            <a:rPr lang="es-BO" dirty="0"/>
            <a:t>  </a:t>
          </a:r>
          <a:endParaRPr lang="es-MX" dirty="0"/>
        </a:p>
      </dgm:t>
    </dgm:pt>
    <dgm:pt modelId="{91468747-2F9E-4367-AABF-DE5448572BFC}" type="parTrans" cxnId="{9F255D35-775F-4C51-AE11-AF3D555F94AD}">
      <dgm:prSet/>
      <dgm:spPr/>
      <dgm:t>
        <a:bodyPr/>
        <a:lstStyle/>
        <a:p>
          <a:endParaRPr lang="es-MX"/>
        </a:p>
      </dgm:t>
    </dgm:pt>
    <dgm:pt modelId="{412FD202-F380-4F27-8B5F-AC15852B42BA}" type="sibTrans" cxnId="{9F255D35-775F-4C51-AE11-AF3D555F94AD}">
      <dgm:prSet/>
      <dgm:spPr/>
      <dgm:t>
        <a:bodyPr/>
        <a:lstStyle/>
        <a:p>
          <a:endParaRPr lang="es-MX"/>
        </a:p>
      </dgm:t>
    </dgm:pt>
    <dgm:pt modelId="{849A260B-3241-4759-BE1A-19038B9A0264}">
      <dgm:prSet phldrT="[Texto]" phldr="1"/>
      <dgm:spPr/>
      <dgm:t>
        <a:bodyPr/>
        <a:lstStyle/>
        <a:p>
          <a:endParaRPr lang="es-MX" dirty="0"/>
        </a:p>
      </dgm:t>
    </dgm:pt>
    <dgm:pt modelId="{48F00B4A-123B-4A67-B5B1-594881E48306}" type="parTrans" cxnId="{4AE24676-069D-45AC-AEF3-9D75ECED3FE6}">
      <dgm:prSet/>
      <dgm:spPr/>
      <dgm:t>
        <a:bodyPr/>
        <a:lstStyle/>
        <a:p>
          <a:endParaRPr lang="es-MX"/>
        </a:p>
      </dgm:t>
    </dgm:pt>
    <dgm:pt modelId="{7128CF41-C95F-436F-914B-D84B2C62F6F5}" type="sibTrans" cxnId="{4AE24676-069D-45AC-AEF3-9D75ECED3FE6}">
      <dgm:prSet/>
      <dgm:spPr/>
      <dgm:t>
        <a:bodyPr/>
        <a:lstStyle/>
        <a:p>
          <a:endParaRPr lang="es-MX"/>
        </a:p>
      </dgm:t>
    </dgm:pt>
    <dgm:pt modelId="{AFB14484-0B9F-4C28-B8EC-3A5345F6DE40}">
      <dgm:prSet phldrT="[Texto]"/>
      <dgm:spPr/>
      <dgm:t>
        <a:bodyPr/>
        <a:lstStyle/>
        <a:p>
          <a:r>
            <a:rPr lang="es-BO" dirty="0" err="1">
              <a:solidFill>
                <a:srgbClr val="FF0000"/>
              </a:solidFill>
            </a:rPr>
            <a:t>Etinil</a:t>
          </a:r>
          <a:r>
            <a:rPr lang="es-BO" dirty="0">
              <a:solidFill>
                <a:srgbClr val="FF0000"/>
              </a:solidFill>
            </a:rPr>
            <a:t>  estradiol </a:t>
          </a:r>
          <a:endParaRPr lang="es-MX" dirty="0">
            <a:solidFill>
              <a:srgbClr val="FF0000"/>
            </a:solidFill>
          </a:endParaRPr>
        </a:p>
      </dgm:t>
    </dgm:pt>
    <dgm:pt modelId="{7D47C469-10E8-44BE-9A03-E83766D24E4F}" type="parTrans" cxnId="{D7237F2B-2554-429A-97A8-A4572ACD65E2}">
      <dgm:prSet/>
      <dgm:spPr/>
      <dgm:t>
        <a:bodyPr/>
        <a:lstStyle/>
        <a:p>
          <a:endParaRPr lang="es-MX"/>
        </a:p>
      </dgm:t>
    </dgm:pt>
    <dgm:pt modelId="{DE7105EB-BBE5-4676-AF60-BD9567BBC125}" type="sibTrans" cxnId="{D7237F2B-2554-429A-97A8-A4572ACD65E2}">
      <dgm:prSet/>
      <dgm:spPr/>
      <dgm:t>
        <a:bodyPr/>
        <a:lstStyle/>
        <a:p>
          <a:endParaRPr lang="es-MX"/>
        </a:p>
      </dgm:t>
    </dgm:pt>
    <dgm:pt modelId="{B20E7B1B-6E93-42F6-9D6A-F19788D137F9}">
      <dgm:prSet phldrT="[Texto]" phldr="1"/>
      <dgm:spPr/>
      <dgm:t>
        <a:bodyPr/>
        <a:lstStyle/>
        <a:p>
          <a:endParaRPr lang="es-MX"/>
        </a:p>
      </dgm:t>
    </dgm:pt>
    <dgm:pt modelId="{A01D5427-372B-477B-8F11-B7ED58F36CF7}" type="parTrans" cxnId="{2F625294-2383-4CCC-B643-4EC5E359F743}">
      <dgm:prSet/>
      <dgm:spPr/>
      <dgm:t>
        <a:bodyPr/>
        <a:lstStyle/>
        <a:p>
          <a:endParaRPr lang="es-MX"/>
        </a:p>
      </dgm:t>
    </dgm:pt>
    <dgm:pt modelId="{CDDA04F1-74AB-4649-877F-224FA6C510F1}" type="sibTrans" cxnId="{2F625294-2383-4CCC-B643-4EC5E359F743}">
      <dgm:prSet/>
      <dgm:spPr/>
      <dgm:t>
        <a:bodyPr/>
        <a:lstStyle/>
        <a:p>
          <a:endParaRPr lang="es-MX"/>
        </a:p>
      </dgm:t>
    </dgm:pt>
    <dgm:pt modelId="{1862BDEA-9D02-4B5E-A0B2-07254084EA75}">
      <dgm:prSet phldrT="[Texto]"/>
      <dgm:spPr/>
      <dgm:t>
        <a:bodyPr/>
        <a:lstStyle/>
        <a:p>
          <a:r>
            <a:rPr lang="es-BO" dirty="0" err="1"/>
            <a:t>Valerato</a:t>
          </a:r>
          <a:r>
            <a:rPr lang="es-BO" dirty="0"/>
            <a:t> de estradiol, 17  beta estradiol </a:t>
          </a:r>
          <a:endParaRPr lang="es-MX" dirty="0"/>
        </a:p>
      </dgm:t>
    </dgm:pt>
    <dgm:pt modelId="{51067058-4978-43B9-9B74-3D82C15EE65C}" type="parTrans" cxnId="{E4B6D67F-12B8-45DA-A4D8-696D9CA1E9ED}">
      <dgm:prSet/>
      <dgm:spPr/>
      <dgm:t>
        <a:bodyPr/>
        <a:lstStyle/>
        <a:p>
          <a:endParaRPr lang="es-MX"/>
        </a:p>
      </dgm:t>
    </dgm:pt>
    <dgm:pt modelId="{005B01BC-6DB3-4D94-97A8-70681F622180}" type="sibTrans" cxnId="{E4B6D67F-12B8-45DA-A4D8-696D9CA1E9ED}">
      <dgm:prSet/>
      <dgm:spPr/>
      <dgm:t>
        <a:bodyPr/>
        <a:lstStyle/>
        <a:p>
          <a:endParaRPr lang="es-MX"/>
        </a:p>
      </dgm:t>
    </dgm:pt>
    <dgm:pt modelId="{713779B3-0EF9-47E8-BB88-FE875B6C6A15}">
      <dgm:prSet phldrT="[Texto]" phldr="1"/>
      <dgm:spPr/>
      <dgm:t>
        <a:bodyPr/>
        <a:lstStyle/>
        <a:p>
          <a:endParaRPr lang="es-MX"/>
        </a:p>
      </dgm:t>
    </dgm:pt>
    <dgm:pt modelId="{8BB996BC-B296-4721-8694-3F428C86C7FB}" type="parTrans" cxnId="{8FEEDE33-B949-4D9C-98E0-EA936D3062BA}">
      <dgm:prSet/>
      <dgm:spPr/>
      <dgm:t>
        <a:bodyPr/>
        <a:lstStyle/>
        <a:p>
          <a:endParaRPr lang="es-MX"/>
        </a:p>
      </dgm:t>
    </dgm:pt>
    <dgm:pt modelId="{22F8CCD9-7305-4AC8-847F-218F4CD92C59}" type="sibTrans" cxnId="{8FEEDE33-B949-4D9C-98E0-EA936D3062BA}">
      <dgm:prSet/>
      <dgm:spPr/>
      <dgm:t>
        <a:bodyPr/>
        <a:lstStyle/>
        <a:p>
          <a:endParaRPr lang="es-MX"/>
        </a:p>
      </dgm:t>
    </dgm:pt>
    <dgm:pt modelId="{56175B9B-7095-4448-AB1B-7EEFD800EB79}" type="pres">
      <dgm:prSet presAssocID="{07CC88C7-D006-432D-A0C3-E67652BA2FBF}" presName="rootnode" presStyleCnt="0">
        <dgm:presLayoutVars>
          <dgm:chMax/>
          <dgm:chPref/>
          <dgm:dir/>
          <dgm:animLvl val="lvl"/>
        </dgm:presLayoutVars>
      </dgm:prSet>
      <dgm:spPr/>
    </dgm:pt>
    <dgm:pt modelId="{0B52E346-878B-4B30-84F4-97326D0214AB}" type="pres">
      <dgm:prSet presAssocID="{C4F1A237-549B-4465-B7F7-43F1FABD1DF9}" presName="composite" presStyleCnt="0"/>
      <dgm:spPr/>
    </dgm:pt>
    <dgm:pt modelId="{D4675800-536B-4CAC-A161-15A1282C5045}" type="pres">
      <dgm:prSet presAssocID="{C4F1A237-549B-4465-B7F7-43F1FABD1DF9}" presName="bentUpArrow1" presStyleLbl="alignImgPlace1" presStyleIdx="0" presStyleCnt="2"/>
      <dgm:spPr/>
    </dgm:pt>
    <dgm:pt modelId="{9306FA7B-A1C3-49DB-A8D5-55538B950671}" type="pres">
      <dgm:prSet presAssocID="{C4F1A237-549B-4465-B7F7-43F1FABD1DF9}" presName="ParentText" presStyleLbl="node1" presStyleIdx="0" presStyleCnt="3" custScaleX="137503" custLinFactNeighborX="12761" custLinFactNeighborY="-14471">
        <dgm:presLayoutVars>
          <dgm:chMax val="1"/>
          <dgm:chPref val="1"/>
          <dgm:bulletEnabled val="1"/>
        </dgm:presLayoutVars>
      </dgm:prSet>
      <dgm:spPr/>
    </dgm:pt>
    <dgm:pt modelId="{36B71C7D-0DC9-4A66-BA45-C2CB97DFC553}" type="pres">
      <dgm:prSet presAssocID="{C4F1A237-549B-4465-B7F7-43F1FABD1DF9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477BE68E-7C5E-4593-B808-892F4849797C}" type="pres">
      <dgm:prSet presAssocID="{412FD202-F380-4F27-8B5F-AC15852B42BA}" presName="sibTrans" presStyleCnt="0"/>
      <dgm:spPr/>
    </dgm:pt>
    <dgm:pt modelId="{E79481B3-AAF3-45C3-90FF-D87925722D7E}" type="pres">
      <dgm:prSet presAssocID="{AFB14484-0B9F-4C28-B8EC-3A5345F6DE40}" presName="composite" presStyleCnt="0"/>
      <dgm:spPr/>
    </dgm:pt>
    <dgm:pt modelId="{650CDD07-C129-4E6E-97AC-D4D221D2810B}" type="pres">
      <dgm:prSet presAssocID="{AFB14484-0B9F-4C28-B8EC-3A5345F6DE40}" presName="bentUpArrow1" presStyleLbl="alignImgPlace1" presStyleIdx="1" presStyleCnt="2"/>
      <dgm:spPr/>
    </dgm:pt>
    <dgm:pt modelId="{288E5BEB-B9FC-49D9-ABA8-86EAC8460124}" type="pres">
      <dgm:prSet presAssocID="{AFB14484-0B9F-4C28-B8EC-3A5345F6DE40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BFC6B34D-4442-4CD9-A17E-244332BD2170}" type="pres">
      <dgm:prSet presAssocID="{AFB14484-0B9F-4C28-B8EC-3A5345F6DE40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65C2B1D3-BB35-4238-B22C-77B483443D05}" type="pres">
      <dgm:prSet presAssocID="{DE7105EB-BBE5-4676-AF60-BD9567BBC125}" presName="sibTrans" presStyleCnt="0"/>
      <dgm:spPr/>
    </dgm:pt>
    <dgm:pt modelId="{03FB5E77-4EE8-478F-BAC7-B4F545577775}" type="pres">
      <dgm:prSet presAssocID="{1862BDEA-9D02-4B5E-A0B2-07254084EA75}" presName="composite" presStyleCnt="0"/>
      <dgm:spPr/>
    </dgm:pt>
    <dgm:pt modelId="{F4BAFE1F-5146-4F26-8295-67B1C5C40608}" type="pres">
      <dgm:prSet presAssocID="{1862BDEA-9D02-4B5E-A0B2-07254084EA75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  <dgm:pt modelId="{FD5A3420-E7B1-4516-BA42-7A6696748221}" type="pres">
      <dgm:prSet presAssocID="{1862BDEA-9D02-4B5E-A0B2-07254084EA75}" presName="Final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995CA004-1E62-43ED-BE24-E1534A38FCA6}" type="presOf" srcId="{B20E7B1B-6E93-42F6-9D6A-F19788D137F9}" destId="{BFC6B34D-4442-4CD9-A17E-244332BD2170}" srcOrd="0" destOrd="0" presId="urn:microsoft.com/office/officeart/2005/8/layout/StepDownProcess"/>
    <dgm:cxn modelId="{0BC7A510-3697-4A7C-B395-8AD2E0E5E09C}" type="presOf" srcId="{849A260B-3241-4759-BE1A-19038B9A0264}" destId="{36B71C7D-0DC9-4A66-BA45-C2CB97DFC553}" srcOrd="0" destOrd="0" presId="urn:microsoft.com/office/officeart/2005/8/layout/StepDownProcess"/>
    <dgm:cxn modelId="{AB356327-83E9-44D6-80F5-54431C8BF7F0}" type="presOf" srcId="{07CC88C7-D006-432D-A0C3-E67652BA2FBF}" destId="{56175B9B-7095-4448-AB1B-7EEFD800EB79}" srcOrd="0" destOrd="0" presId="urn:microsoft.com/office/officeart/2005/8/layout/StepDownProcess"/>
    <dgm:cxn modelId="{D7237F2B-2554-429A-97A8-A4572ACD65E2}" srcId="{07CC88C7-D006-432D-A0C3-E67652BA2FBF}" destId="{AFB14484-0B9F-4C28-B8EC-3A5345F6DE40}" srcOrd="1" destOrd="0" parTransId="{7D47C469-10E8-44BE-9A03-E83766D24E4F}" sibTransId="{DE7105EB-BBE5-4676-AF60-BD9567BBC125}"/>
    <dgm:cxn modelId="{8FEEDE33-B949-4D9C-98E0-EA936D3062BA}" srcId="{1862BDEA-9D02-4B5E-A0B2-07254084EA75}" destId="{713779B3-0EF9-47E8-BB88-FE875B6C6A15}" srcOrd="0" destOrd="0" parTransId="{8BB996BC-B296-4721-8694-3F428C86C7FB}" sibTransId="{22F8CCD9-7305-4AC8-847F-218F4CD92C59}"/>
    <dgm:cxn modelId="{9F255D35-775F-4C51-AE11-AF3D555F94AD}" srcId="{07CC88C7-D006-432D-A0C3-E67652BA2FBF}" destId="{C4F1A237-549B-4465-B7F7-43F1FABD1DF9}" srcOrd="0" destOrd="0" parTransId="{91468747-2F9E-4367-AABF-DE5448572BFC}" sibTransId="{412FD202-F380-4F27-8B5F-AC15852B42BA}"/>
    <dgm:cxn modelId="{7304C55F-09F3-4E29-AE0D-18F5600D82D8}" type="presOf" srcId="{AFB14484-0B9F-4C28-B8EC-3A5345F6DE40}" destId="{288E5BEB-B9FC-49D9-ABA8-86EAC8460124}" srcOrd="0" destOrd="0" presId="urn:microsoft.com/office/officeart/2005/8/layout/StepDownProcess"/>
    <dgm:cxn modelId="{4AE24676-069D-45AC-AEF3-9D75ECED3FE6}" srcId="{C4F1A237-549B-4465-B7F7-43F1FABD1DF9}" destId="{849A260B-3241-4759-BE1A-19038B9A0264}" srcOrd="0" destOrd="0" parTransId="{48F00B4A-123B-4A67-B5B1-594881E48306}" sibTransId="{7128CF41-C95F-436F-914B-D84B2C62F6F5}"/>
    <dgm:cxn modelId="{0B77B07D-C117-4502-ABD0-B1966B2D1C0A}" type="presOf" srcId="{C4F1A237-549B-4465-B7F7-43F1FABD1DF9}" destId="{9306FA7B-A1C3-49DB-A8D5-55538B950671}" srcOrd="0" destOrd="0" presId="urn:microsoft.com/office/officeart/2005/8/layout/StepDownProcess"/>
    <dgm:cxn modelId="{E4B6D67F-12B8-45DA-A4D8-696D9CA1E9ED}" srcId="{07CC88C7-D006-432D-A0C3-E67652BA2FBF}" destId="{1862BDEA-9D02-4B5E-A0B2-07254084EA75}" srcOrd="2" destOrd="0" parTransId="{51067058-4978-43B9-9B74-3D82C15EE65C}" sibTransId="{005B01BC-6DB3-4D94-97A8-70681F622180}"/>
    <dgm:cxn modelId="{2F625294-2383-4CCC-B643-4EC5E359F743}" srcId="{AFB14484-0B9F-4C28-B8EC-3A5345F6DE40}" destId="{B20E7B1B-6E93-42F6-9D6A-F19788D137F9}" srcOrd="0" destOrd="0" parTransId="{A01D5427-372B-477B-8F11-B7ED58F36CF7}" sibTransId="{CDDA04F1-74AB-4649-877F-224FA6C510F1}"/>
    <dgm:cxn modelId="{2E2116A6-BACA-45F5-8381-F7D278C33CB8}" type="presOf" srcId="{1862BDEA-9D02-4B5E-A0B2-07254084EA75}" destId="{F4BAFE1F-5146-4F26-8295-67B1C5C40608}" srcOrd="0" destOrd="0" presId="urn:microsoft.com/office/officeart/2005/8/layout/StepDownProcess"/>
    <dgm:cxn modelId="{913D62A9-A781-4414-8AD0-297735B99F88}" type="presOf" srcId="{713779B3-0EF9-47E8-BB88-FE875B6C6A15}" destId="{FD5A3420-E7B1-4516-BA42-7A6696748221}" srcOrd="0" destOrd="0" presId="urn:microsoft.com/office/officeart/2005/8/layout/StepDownProcess"/>
    <dgm:cxn modelId="{90DF4A31-E450-4C8D-8E52-F6E58D6829E5}" type="presParOf" srcId="{56175B9B-7095-4448-AB1B-7EEFD800EB79}" destId="{0B52E346-878B-4B30-84F4-97326D0214AB}" srcOrd="0" destOrd="0" presId="urn:microsoft.com/office/officeart/2005/8/layout/StepDownProcess"/>
    <dgm:cxn modelId="{46830C5E-2120-4C14-9EF2-ECAE53B1690F}" type="presParOf" srcId="{0B52E346-878B-4B30-84F4-97326D0214AB}" destId="{D4675800-536B-4CAC-A161-15A1282C5045}" srcOrd="0" destOrd="0" presId="urn:microsoft.com/office/officeart/2005/8/layout/StepDownProcess"/>
    <dgm:cxn modelId="{96B6D3CC-7245-43C2-9D54-4CDB64D2B99C}" type="presParOf" srcId="{0B52E346-878B-4B30-84F4-97326D0214AB}" destId="{9306FA7B-A1C3-49DB-A8D5-55538B950671}" srcOrd="1" destOrd="0" presId="urn:microsoft.com/office/officeart/2005/8/layout/StepDownProcess"/>
    <dgm:cxn modelId="{E1BD56A1-D617-4172-A2D2-FC2400FF9C8A}" type="presParOf" srcId="{0B52E346-878B-4B30-84F4-97326D0214AB}" destId="{36B71C7D-0DC9-4A66-BA45-C2CB97DFC553}" srcOrd="2" destOrd="0" presId="urn:microsoft.com/office/officeart/2005/8/layout/StepDownProcess"/>
    <dgm:cxn modelId="{011D94EE-1DBE-48BA-8A3E-36651BFF06ED}" type="presParOf" srcId="{56175B9B-7095-4448-AB1B-7EEFD800EB79}" destId="{477BE68E-7C5E-4593-B808-892F4849797C}" srcOrd="1" destOrd="0" presId="urn:microsoft.com/office/officeart/2005/8/layout/StepDownProcess"/>
    <dgm:cxn modelId="{94C0CF85-95BB-40D7-8098-9DB3C356DAA9}" type="presParOf" srcId="{56175B9B-7095-4448-AB1B-7EEFD800EB79}" destId="{E79481B3-AAF3-45C3-90FF-D87925722D7E}" srcOrd="2" destOrd="0" presId="urn:microsoft.com/office/officeart/2005/8/layout/StepDownProcess"/>
    <dgm:cxn modelId="{48603AE8-4D07-4A58-8B46-66CB94CB7108}" type="presParOf" srcId="{E79481B3-AAF3-45C3-90FF-D87925722D7E}" destId="{650CDD07-C129-4E6E-97AC-D4D221D2810B}" srcOrd="0" destOrd="0" presId="urn:microsoft.com/office/officeart/2005/8/layout/StepDownProcess"/>
    <dgm:cxn modelId="{2A84D44E-6A99-4207-8106-9092FD5BC278}" type="presParOf" srcId="{E79481B3-AAF3-45C3-90FF-D87925722D7E}" destId="{288E5BEB-B9FC-49D9-ABA8-86EAC8460124}" srcOrd="1" destOrd="0" presId="urn:microsoft.com/office/officeart/2005/8/layout/StepDownProcess"/>
    <dgm:cxn modelId="{BDD30226-2CD2-49DF-903B-E23F7874FF7F}" type="presParOf" srcId="{E79481B3-AAF3-45C3-90FF-D87925722D7E}" destId="{BFC6B34D-4442-4CD9-A17E-244332BD2170}" srcOrd="2" destOrd="0" presId="urn:microsoft.com/office/officeart/2005/8/layout/StepDownProcess"/>
    <dgm:cxn modelId="{FA7A7F16-721C-46E3-963E-5E340914234E}" type="presParOf" srcId="{56175B9B-7095-4448-AB1B-7EEFD800EB79}" destId="{65C2B1D3-BB35-4238-B22C-77B483443D05}" srcOrd="3" destOrd="0" presId="urn:microsoft.com/office/officeart/2005/8/layout/StepDownProcess"/>
    <dgm:cxn modelId="{994763E9-2863-4121-8F8A-2CE4F3C39D9C}" type="presParOf" srcId="{56175B9B-7095-4448-AB1B-7EEFD800EB79}" destId="{03FB5E77-4EE8-478F-BAC7-B4F545577775}" srcOrd="4" destOrd="0" presId="urn:microsoft.com/office/officeart/2005/8/layout/StepDownProcess"/>
    <dgm:cxn modelId="{D6186ADE-BF68-40C8-827A-608BEFD917A7}" type="presParOf" srcId="{03FB5E77-4EE8-478F-BAC7-B4F545577775}" destId="{F4BAFE1F-5146-4F26-8295-67B1C5C40608}" srcOrd="0" destOrd="0" presId="urn:microsoft.com/office/officeart/2005/8/layout/StepDownProcess"/>
    <dgm:cxn modelId="{4224952A-B9CA-4762-9040-85AA07325906}" type="presParOf" srcId="{03FB5E77-4EE8-478F-BAC7-B4F545577775}" destId="{FD5A3420-E7B1-4516-BA42-7A6696748221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02665B4-44F4-4577-9594-27AE8110A332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516CC23D-69AF-4F4F-9065-C70EB12D4DB8}">
      <dgm:prSet phldrT="[Texto]"/>
      <dgm:spPr>
        <a:solidFill>
          <a:schemeClr val="bg2">
            <a:lumMod val="75000"/>
          </a:schemeClr>
        </a:solidFill>
      </dgm:spPr>
      <dgm:t>
        <a:bodyPr/>
        <a:lstStyle/>
        <a:p>
          <a:endParaRPr lang="es-MX" dirty="0">
            <a:solidFill>
              <a:schemeClr val="tx1"/>
            </a:solidFill>
          </a:endParaRPr>
        </a:p>
      </dgm:t>
    </dgm:pt>
    <dgm:pt modelId="{50811466-1EAE-47A1-AF4A-53247573279C}" type="parTrans" cxnId="{05A92D89-A480-46BA-A1FA-BD047C7F09F1}">
      <dgm:prSet/>
      <dgm:spPr/>
      <dgm:t>
        <a:bodyPr/>
        <a:lstStyle/>
        <a:p>
          <a:endParaRPr lang="es-MX"/>
        </a:p>
      </dgm:t>
    </dgm:pt>
    <dgm:pt modelId="{4BE5D05D-EC0A-4E94-B801-0F6E2338860F}" type="sibTrans" cxnId="{05A92D89-A480-46BA-A1FA-BD047C7F09F1}">
      <dgm:prSet/>
      <dgm:spPr/>
      <dgm:t>
        <a:bodyPr/>
        <a:lstStyle/>
        <a:p>
          <a:endParaRPr lang="es-MX"/>
        </a:p>
      </dgm:t>
    </dgm:pt>
    <dgm:pt modelId="{403455CF-7D20-489B-B5D2-FEB84D769709}">
      <dgm:prSet phldrT="[Texto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s-BO" dirty="0">
              <a:solidFill>
                <a:schemeClr val="tx1"/>
              </a:solidFill>
            </a:rPr>
            <a:t>Caída del Hematocrito &gt;10%</a:t>
          </a:r>
          <a:endParaRPr lang="es-MX" dirty="0">
            <a:solidFill>
              <a:schemeClr val="tx1"/>
            </a:solidFill>
          </a:endParaRPr>
        </a:p>
      </dgm:t>
    </dgm:pt>
    <dgm:pt modelId="{C20CBCD2-82AE-4581-B89C-8E27D41973FA}" type="parTrans" cxnId="{3C385EA3-CE37-471B-ACE6-A5C1D0E85E0E}">
      <dgm:prSet/>
      <dgm:spPr/>
      <dgm:t>
        <a:bodyPr/>
        <a:lstStyle/>
        <a:p>
          <a:endParaRPr lang="es-MX"/>
        </a:p>
      </dgm:t>
    </dgm:pt>
    <dgm:pt modelId="{7B62B54A-B85E-493A-86D7-ACB479427F24}" type="sibTrans" cxnId="{3C385EA3-CE37-471B-ACE6-A5C1D0E85E0E}">
      <dgm:prSet/>
      <dgm:spPr/>
      <dgm:t>
        <a:bodyPr/>
        <a:lstStyle/>
        <a:p>
          <a:endParaRPr lang="es-MX"/>
        </a:p>
      </dgm:t>
    </dgm:pt>
    <dgm:pt modelId="{5DB872C7-5909-4111-AED4-CEC29DC0CB62}">
      <dgm:prSet phldrT="[Texto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BO" dirty="0">
              <a:solidFill>
                <a:schemeClr val="tx1"/>
              </a:solidFill>
            </a:rPr>
            <a:t>Sangrado que genere inestabilidad hemodinámica necesidad de transfusión sanguínea </a:t>
          </a:r>
          <a:endParaRPr lang="es-MX" dirty="0">
            <a:solidFill>
              <a:schemeClr val="tx1"/>
            </a:solidFill>
          </a:endParaRPr>
        </a:p>
      </dgm:t>
    </dgm:pt>
    <dgm:pt modelId="{9656D88E-0F21-4B1C-A67B-364C875C4B8D}" type="parTrans" cxnId="{F614EB77-AE13-4A3A-8512-C8EA16DA681E}">
      <dgm:prSet/>
      <dgm:spPr/>
      <dgm:t>
        <a:bodyPr/>
        <a:lstStyle/>
        <a:p>
          <a:endParaRPr lang="es-MX"/>
        </a:p>
      </dgm:t>
    </dgm:pt>
    <dgm:pt modelId="{F33FA709-F078-4B2B-855D-234C45B5EFFA}" type="sibTrans" cxnId="{F614EB77-AE13-4A3A-8512-C8EA16DA681E}">
      <dgm:prSet/>
      <dgm:spPr/>
      <dgm:t>
        <a:bodyPr/>
        <a:lstStyle/>
        <a:p>
          <a:endParaRPr lang="es-MX"/>
        </a:p>
      </dgm:t>
    </dgm:pt>
    <dgm:pt modelId="{A52AF846-B00A-466E-AA27-53F78A9C284D}" type="pres">
      <dgm:prSet presAssocID="{102665B4-44F4-4577-9594-27AE8110A332}" presName="CompostProcess" presStyleCnt="0">
        <dgm:presLayoutVars>
          <dgm:dir/>
          <dgm:resizeHandles val="exact"/>
        </dgm:presLayoutVars>
      </dgm:prSet>
      <dgm:spPr/>
    </dgm:pt>
    <dgm:pt modelId="{98D9389B-2DCB-4CCC-AB68-4E960379E389}" type="pres">
      <dgm:prSet presAssocID="{102665B4-44F4-4577-9594-27AE8110A332}" presName="arrow" presStyleLbl="bgShp" presStyleIdx="0" presStyleCnt="1"/>
      <dgm:spPr/>
    </dgm:pt>
    <dgm:pt modelId="{2F251BCF-A0C5-48F1-B813-BD1A46338D0F}" type="pres">
      <dgm:prSet presAssocID="{102665B4-44F4-4577-9594-27AE8110A332}" presName="linearProcess" presStyleCnt="0"/>
      <dgm:spPr/>
    </dgm:pt>
    <dgm:pt modelId="{7DF2384F-5717-4CE8-B019-5B5713C2C004}" type="pres">
      <dgm:prSet presAssocID="{516CC23D-69AF-4F4F-9065-C70EB12D4DB8}" presName="textNode" presStyleLbl="node1" presStyleIdx="0" presStyleCnt="3">
        <dgm:presLayoutVars>
          <dgm:bulletEnabled val="1"/>
        </dgm:presLayoutVars>
      </dgm:prSet>
      <dgm:spPr/>
    </dgm:pt>
    <dgm:pt modelId="{D3CB8485-E90E-453E-BE50-722E8F1B567C}" type="pres">
      <dgm:prSet presAssocID="{4BE5D05D-EC0A-4E94-B801-0F6E2338860F}" presName="sibTrans" presStyleCnt="0"/>
      <dgm:spPr/>
    </dgm:pt>
    <dgm:pt modelId="{B587CCBE-179E-40A0-8E1F-394D96E6868E}" type="pres">
      <dgm:prSet presAssocID="{403455CF-7D20-489B-B5D2-FEB84D769709}" presName="textNode" presStyleLbl="node1" presStyleIdx="1" presStyleCnt="3">
        <dgm:presLayoutVars>
          <dgm:bulletEnabled val="1"/>
        </dgm:presLayoutVars>
      </dgm:prSet>
      <dgm:spPr/>
    </dgm:pt>
    <dgm:pt modelId="{E6141B16-713F-4AC9-AC31-F58A958920DA}" type="pres">
      <dgm:prSet presAssocID="{7B62B54A-B85E-493A-86D7-ACB479427F24}" presName="sibTrans" presStyleCnt="0"/>
      <dgm:spPr/>
    </dgm:pt>
    <dgm:pt modelId="{7A4A04C9-AD97-4ABF-AC8B-E1DBE29BB49C}" type="pres">
      <dgm:prSet presAssocID="{5DB872C7-5909-4111-AED4-CEC29DC0CB62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9BA25F17-D1C5-4906-AF90-84C54C444A4F}" type="presOf" srcId="{403455CF-7D20-489B-B5D2-FEB84D769709}" destId="{B587CCBE-179E-40A0-8E1F-394D96E6868E}" srcOrd="0" destOrd="0" presId="urn:microsoft.com/office/officeart/2005/8/layout/hProcess9"/>
    <dgm:cxn modelId="{F614EB77-AE13-4A3A-8512-C8EA16DA681E}" srcId="{102665B4-44F4-4577-9594-27AE8110A332}" destId="{5DB872C7-5909-4111-AED4-CEC29DC0CB62}" srcOrd="2" destOrd="0" parTransId="{9656D88E-0F21-4B1C-A67B-364C875C4B8D}" sibTransId="{F33FA709-F078-4B2B-855D-234C45B5EFFA}"/>
    <dgm:cxn modelId="{05A92D89-A480-46BA-A1FA-BD047C7F09F1}" srcId="{102665B4-44F4-4577-9594-27AE8110A332}" destId="{516CC23D-69AF-4F4F-9065-C70EB12D4DB8}" srcOrd="0" destOrd="0" parTransId="{50811466-1EAE-47A1-AF4A-53247573279C}" sibTransId="{4BE5D05D-EC0A-4E94-B801-0F6E2338860F}"/>
    <dgm:cxn modelId="{3C385EA3-CE37-471B-ACE6-A5C1D0E85E0E}" srcId="{102665B4-44F4-4577-9594-27AE8110A332}" destId="{403455CF-7D20-489B-B5D2-FEB84D769709}" srcOrd="1" destOrd="0" parTransId="{C20CBCD2-82AE-4581-B89C-8E27D41973FA}" sibTransId="{7B62B54A-B85E-493A-86D7-ACB479427F24}"/>
    <dgm:cxn modelId="{D3976BA4-45A3-4E33-8D0E-CEEA83EF0E08}" type="presOf" srcId="{516CC23D-69AF-4F4F-9065-C70EB12D4DB8}" destId="{7DF2384F-5717-4CE8-B019-5B5713C2C004}" srcOrd="0" destOrd="0" presId="urn:microsoft.com/office/officeart/2005/8/layout/hProcess9"/>
    <dgm:cxn modelId="{6D3D12DF-1205-4286-9E64-BBD500ADCC3B}" type="presOf" srcId="{5DB872C7-5909-4111-AED4-CEC29DC0CB62}" destId="{7A4A04C9-AD97-4ABF-AC8B-E1DBE29BB49C}" srcOrd="0" destOrd="0" presId="urn:microsoft.com/office/officeart/2005/8/layout/hProcess9"/>
    <dgm:cxn modelId="{400095F5-F343-40E7-B791-748EB5B11E37}" type="presOf" srcId="{102665B4-44F4-4577-9594-27AE8110A332}" destId="{A52AF846-B00A-466E-AA27-53F78A9C284D}" srcOrd="0" destOrd="0" presId="urn:microsoft.com/office/officeart/2005/8/layout/hProcess9"/>
    <dgm:cxn modelId="{FF292380-A851-46D3-A0D4-3EB3FB732361}" type="presParOf" srcId="{A52AF846-B00A-466E-AA27-53F78A9C284D}" destId="{98D9389B-2DCB-4CCC-AB68-4E960379E389}" srcOrd="0" destOrd="0" presId="urn:microsoft.com/office/officeart/2005/8/layout/hProcess9"/>
    <dgm:cxn modelId="{E56A1EC4-034A-4017-929C-334FDC528FCD}" type="presParOf" srcId="{A52AF846-B00A-466E-AA27-53F78A9C284D}" destId="{2F251BCF-A0C5-48F1-B813-BD1A46338D0F}" srcOrd="1" destOrd="0" presId="urn:microsoft.com/office/officeart/2005/8/layout/hProcess9"/>
    <dgm:cxn modelId="{D30BEDE2-0A82-407B-BF7F-0FE9640E2CDC}" type="presParOf" srcId="{2F251BCF-A0C5-48F1-B813-BD1A46338D0F}" destId="{7DF2384F-5717-4CE8-B019-5B5713C2C004}" srcOrd="0" destOrd="0" presId="urn:microsoft.com/office/officeart/2005/8/layout/hProcess9"/>
    <dgm:cxn modelId="{086DBBE7-97A6-4BEE-8EF2-7BA07B3D80F4}" type="presParOf" srcId="{2F251BCF-A0C5-48F1-B813-BD1A46338D0F}" destId="{D3CB8485-E90E-453E-BE50-722E8F1B567C}" srcOrd="1" destOrd="0" presId="urn:microsoft.com/office/officeart/2005/8/layout/hProcess9"/>
    <dgm:cxn modelId="{9925D215-3C93-4B33-AA3F-A94C19625D82}" type="presParOf" srcId="{2F251BCF-A0C5-48F1-B813-BD1A46338D0F}" destId="{B587CCBE-179E-40A0-8E1F-394D96E6868E}" srcOrd="2" destOrd="0" presId="urn:microsoft.com/office/officeart/2005/8/layout/hProcess9"/>
    <dgm:cxn modelId="{DAAAF36B-2498-4491-9FEC-89E1F131A335}" type="presParOf" srcId="{2F251BCF-A0C5-48F1-B813-BD1A46338D0F}" destId="{E6141B16-713F-4AC9-AC31-F58A958920DA}" srcOrd="3" destOrd="0" presId="urn:microsoft.com/office/officeart/2005/8/layout/hProcess9"/>
    <dgm:cxn modelId="{9BF7B858-CBCF-42CF-951A-EB727DD900CC}" type="presParOf" srcId="{2F251BCF-A0C5-48F1-B813-BD1A46338D0F}" destId="{7A4A04C9-AD97-4ABF-AC8B-E1DBE29BB49C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C3CD26A-017C-4BEF-B8B0-7523E376BE6B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FA6F9EED-3E05-4300-8609-723FE22DB3EF}">
      <dgm:prSet phldrT="[Texto]"/>
      <dgm:spPr/>
      <dgm:t>
        <a:bodyPr/>
        <a:lstStyle/>
        <a:p>
          <a:r>
            <a:rPr lang="es-BO" b="0" dirty="0">
              <a:solidFill>
                <a:schemeClr val="tx1"/>
              </a:solidFill>
            </a:rPr>
            <a:t>1 Anticonvulsivantes </a:t>
          </a:r>
          <a:endParaRPr lang="es-MX" b="0" dirty="0">
            <a:solidFill>
              <a:schemeClr val="tx1"/>
            </a:solidFill>
          </a:endParaRPr>
        </a:p>
      </dgm:t>
    </dgm:pt>
    <dgm:pt modelId="{3BE24BC4-2134-4826-B95F-8029D3A5DA3B}" type="parTrans" cxnId="{E7D90059-AB23-4C53-8FCE-8B7ADCAD76ED}">
      <dgm:prSet/>
      <dgm:spPr/>
      <dgm:t>
        <a:bodyPr/>
        <a:lstStyle/>
        <a:p>
          <a:endParaRPr lang="es-MX"/>
        </a:p>
      </dgm:t>
    </dgm:pt>
    <dgm:pt modelId="{978D2A02-CA60-4E20-B77C-57C4D3E5EED7}" type="sibTrans" cxnId="{E7D90059-AB23-4C53-8FCE-8B7ADCAD76ED}">
      <dgm:prSet/>
      <dgm:spPr/>
      <dgm:t>
        <a:bodyPr/>
        <a:lstStyle/>
        <a:p>
          <a:endParaRPr lang="es-MX"/>
        </a:p>
      </dgm:t>
    </dgm:pt>
    <dgm:pt modelId="{F985953E-3E1D-4C83-8B82-A5B441A9A1D3}">
      <dgm:prSet phldrT="[Texto]"/>
      <dgm:spPr/>
      <dgm:t>
        <a:bodyPr/>
        <a:lstStyle/>
        <a:p>
          <a:r>
            <a:rPr lang="es-BO" dirty="0">
              <a:solidFill>
                <a:schemeClr val="tx1"/>
              </a:solidFill>
            </a:rPr>
            <a:t>2. Antibióticos </a:t>
          </a:r>
          <a:endParaRPr lang="es-MX" dirty="0">
            <a:solidFill>
              <a:schemeClr val="tx1"/>
            </a:solidFill>
          </a:endParaRPr>
        </a:p>
      </dgm:t>
    </dgm:pt>
    <dgm:pt modelId="{B5A6D934-A5DA-4A75-97D6-C7367EE88AC0}" type="parTrans" cxnId="{91945246-7A42-475F-A459-ECD9ADAAE223}">
      <dgm:prSet/>
      <dgm:spPr/>
      <dgm:t>
        <a:bodyPr/>
        <a:lstStyle/>
        <a:p>
          <a:endParaRPr lang="es-MX"/>
        </a:p>
      </dgm:t>
    </dgm:pt>
    <dgm:pt modelId="{F3EEBB30-91D4-4C48-939C-4FAB05533C02}" type="sibTrans" cxnId="{91945246-7A42-475F-A459-ECD9ADAAE223}">
      <dgm:prSet/>
      <dgm:spPr/>
      <dgm:t>
        <a:bodyPr/>
        <a:lstStyle/>
        <a:p>
          <a:endParaRPr lang="es-MX"/>
        </a:p>
      </dgm:t>
    </dgm:pt>
    <dgm:pt modelId="{581FF840-57CC-44D8-8355-9ACEF2132102}">
      <dgm:prSet phldrT="[Texto]"/>
      <dgm:spPr/>
      <dgm:t>
        <a:bodyPr/>
        <a:lstStyle/>
        <a:p>
          <a:r>
            <a:rPr lang="es-BO" dirty="0">
              <a:solidFill>
                <a:schemeClr val="tx1"/>
              </a:solidFill>
            </a:rPr>
            <a:t>3 Antifúngicos </a:t>
          </a:r>
          <a:endParaRPr lang="es-MX" dirty="0">
            <a:solidFill>
              <a:schemeClr val="tx1"/>
            </a:solidFill>
          </a:endParaRPr>
        </a:p>
      </dgm:t>
    </dgm:pt>
    <dgm:pt modelId="{AAF278D8-DFBF-411B-9BE6-9144F8B3F3E6}" type="parTrans" cxnId="{836EF1D8-9421-4C81-9167-9162E9F447BD}">
      <dgm:prSet/>
      <dgm:spPr/>
      <dgm:t>
        <a:bodyPr/>
        <a:lstStyle/>
        <a:p>
          <a:endParaRPr lang="es-MX"/>
        </a:p>
      </dgm:t>
    </dgm:pt>
    <dgm:pt modelId="{AAABA43B-F2C3-44CB-A413-4782F167EF1F}" type="sibTrans" cxnId="{836EF1D8-9421-4C81-9167-9162E9F447BD}">
      <dgm:prSet/>
      <dgm:spPr/>
      <dgm:t>
        <a:bodyPr/>
        <a:lstStyle/>
        <a:p>
          <a:endParaRPr lang="es-MX"/>
        </a:p>
      </dgm:t>
    </dgm:pt>
    <dgm:pt modelId="{8325D8F6-CEC5-43DD-BFD5-DB6D10DAF912}" type="pres">
      <dgm:prSet presAssocID="{7C3CD26A-017C-4BEF-B8B0-7523E376BE6B}" presName="Name0" presStyleCnt="0">
        <dgm:presLayoutVars>
          <dgm:chMax val="7"/>
          <dgm:chPref val="7"/>
          <dgm:dir/>
        </dgm:presLayoutVars>
      </dgm:prSet>
      <dgm:spPr/>
    </dgm:pt>
    <dgm:pt modelId="{984C0054-B7FE-4C69-844B-77CF227B202B}" type="pres">
      <dgm:prSet presAssocID="{7C3CD26A-017C-4BEF-B8B0-7523E376BE6B}" presName="Name1" presStyleCnt="0"/>
      <dgm:spPr/>
    </dgm:pt>
    <dgm:pt modelId="{70D70416-6D65-4E93-91D7-DC4ED78349E6}" type="pres">
      <dgm:prSet presAssocID="{7C3CD26A-017C-4BEF-B8B0-7523E376BE6B}" presName="cycle" presStyleCnt="0"/>
      <dgm:spPr/>
    </dgm:pt>
    <dgm:pt modelId="{0BF96FED-4CE2-43D0-B7E1-D08F927518FF}" type="pres">
      <dgm:prSet presAssocID="{7C3CD26A-017C-4BEF-B8B0-7523E376BE6B}" presName="srcNode" presStyleLbl="node1" presStyleIdx="0" presStyleCnt="3"/>
      <dgm:spPr/>
    </dgm:pt>
    <dgm:pt modelId="{431707C2-45A8-4D75-BA26-398FD7FCD17B}" type="pres">
      <dgm:prSet presAssocID="{7C3CD26A-017C-4BEF-B8B0-7523E376BE6B}" presName="conn" presStyleLbl="parChTrans1D2" presStyleIdx="0" presStyleCnt="1" custLinFactNeighborX="-12800" custLinFactNeighborY="-6548"/>
      <dgm:spPr/>
    </dgm:pt>
    <dgm:pt modelId="{244D5AA9-EAEC-4E0C-8C40-FE8B86368CD7}" type="pres">
      <dgm:prSet presAssocID="{7C3CD26A-017C-4BEF-B8B0-7523E376BE6B}" presName="extraNode" presStyleLbl="node1" presStyleIdx="0" presStyleCnt="3"/>
      <dgm:spPr/>
    </dgm:pt>
    <dgm:pt modelId="{30AD9FE8-3D88-4A08-AAFB-45ADBF7BBD69}" type="pres">
      <dgm:prSet presAssocID="{7C3CD26A-017C-4BEF-B8B0-7523E376BE6B}" presName="dstNode" presStyleLbl="node1" presStyleIdx="0" presStyleCnt="3"/>
      <dgm:spPr/>
    </dgm:pt>
    <dgm:pt modelId="{30DF4ADF-16AF-449F-84B0-E3B7AEC575AB}" type="pres">
      <dgm:prSet presAssocID="{FA6F9EED-3E05-4300-8609-723FE22DB3EF}" presName="text_1" presStyleLbl="node1" presStyleIdx="0" presStyleCnt="3" custAng="0">
        <dgm:presLayoutVars>
          <dgm:bulletEnabled val="1"/>
        </dgm:presLayoutVars>
      </dgm:prSet>
      <dgm:spPr/>
    </dgm:pt>
    <dgm:pt modelId="{2CD7ADAD-E224-4130-962D-630688FA4677}" type="pres">
      <dgm:prSet presAssocID="{FA6F9EED-3E05-4300-8609-723FE22DB3EF}" presName="accent_1" presStyleCnt="0"/>
      <dgm:spPr/>
    </dgm:pt>
    <dgm:pt modelId="{4C05E8A0-6896-4D0B-8717-09471F273760}" type="pres">
      <dgm:prSet presAssocID="{FA6F9EED-3E05-4300-8609-723FE22DB3EF}" presName="accentRepeatNode" presStyleLbl="solidFgAcc1" presStyleIdx="0" presStyleCnt="3"/>
      <dgm:spPr/>
    </dgm:pt>
    <dgm:pt modelId="{4317D95B-9248-4534-80BB-6FDA4AD90CA4}" type="pres">
      <dgm:prSet presAssocID="{F985953E-3E1D-4C83-8B82-A5B441A9A1D3}" presName="text_2" presStyleLbl="node1" presStyleIdx="1" presStyleCnt="3" custLinFactNeighborX="-4349">
        <dgm:presLayoutVars>
          <dgm:bulletEnabled val="1"/>
        </dgm:presLayoutVars>
      </dgm:prSet>
      <dgm:spPr/>
    </dgm:pt>
    <dgm:pt modelId="{3F4F3493-CFD6-4C95-ABEC-4A025552E459}" type="pres">
      <dgm:prSet presAssocID="{F985953E-3E1D-4C83-8B82-A5B441A9A1D3}" presName="accent_2" presStyleCnt="0"/>
      <dgm:spPr/>
    </dgm:pt>
    <dgm:pt modelId="{83FC5D6E-9424-4A73-B16D-E8BE5DBFD3BF}" type="pres">
      <dgm:prSet presAssocID="{F985953E-3E1D-4C83-8B82-A5B441A9A1D3}" presName="accentRepeatNode" presStyleLbl="solidFgAcc1" presStyleIdx="1" presStyleCnt="3"/>
      <dgm:spPr/>
    </dgm:pt>
    <dgm:pt modelId="{F40E69AB-5F61-4E08-9B49-CDAC31141001}" type="pres">
      <dgm:prSet presAssocID="{581FF840-57CC-44D8-8355-9ACEF2132102}" presName="text_3" presStyleLbl="node1" presStyleIdx="2" presStyleCnt="3">
        <dgm:presLayoutVars>
          <dgm:bulletEnabled val="1"/>
        </dgm:presLayoutVars>
      </dgm:prSet>
      <dgm:spPr/>
    </dgm:pt>
    <dgm:pt modelId="{DDD3BD74-E862-4999-BFB0-593BDFCC8084}" type="pres">
      <dgm:prSet presAssocID="{581FF840-57CC-44D8-8355-9ACEF2132102}" presName="accent_3" presStyleCnt="0"/>
      <dgm:spPr/>
    </dgm:pt>
    <dgm:pt modelId="{AD79591B-5F63-4243-842C-EA855E89197F}" type="pres">
      <dgm:prSet presAssocID="{581FF840-57CC-44D8-8355-9ACEF2132102}" presName="accentRepeatNode" presStyleLbl="solidFgAcc1" presStyleIdx="2" presStyleCnt="3"/>
      <dgm:spPr/>
    </dgm:pt>
  </dgm:ptLst>
  <dgm:cxnLst>
    <dgm:cxn modelId="{65EB1228-0D63-448A-B617-0F601C425C04}" type="presOf" srcId="{7C3CD26A-017C-4BEF-B8B0-7523E376BE6B}" destId="{8325D8F6-CEC5-43DD-BFD5-DB6D10DAF912}" srcOrd="0" destOrd="0" presId="urn:microsoft.com/office/officeart/2008/layout/VerticalCurvedList"/>
    <dgm:cxn modelId="{79454C3F-8181-452F-8C8F-1F486BD2811D}" type="presOf" srcId="{FA6F9EED-3E05-4300-8609-723FE22DB3EF}" destId="{30DF4ADF-16AF-449F-84B0-E3B7AEC575AB}" srcOrd="0" destOrd="0" presId="urn:microsoft.com/office/officeart/2008/layout/VerticalCurvedList"/>
    <dgm:cxn modelId="{91945246-7A42-475F-A459-ECD9ADAAE223}" srcId="{7C3CD26A-017C-4BEF-B8B0-7523E376BE6B}" destId="{F985953E-3E1D-4C83-8B82-A5B441A9A1D3}" srcOrd="1" destOrd="0" parTransId="{B5A6D934-A5DA-4A75-97D6-C7367EE88AC0}" sibTransId="{F3EEBB30-91D4-4C48-939C-4FAB05533C02}"/>
    <dgm:cxn modelId="{E7D90059-AB23-4C53-8FCE-8B7ADCAD76ED}" srcId="{7C3CD26A-017C-4BEF-B8B0-7523E376BE6B}" destId="{FA6F9EED-3E05-4300-8609-723FE22DB3EF}" srcOrd="0" destOrd="0" parTransId="{3BE24BC4-2134-4826-B95F-8029D3A5DA3B}" sibTransId="{978D2A02-CA60-4E20-B77C-57C4D3E5EED7}"/>
    <dgm:cxn modelId="{1B26E296-CE89-479D-94C4-85AE99914013}" type="presOf" srcId="{F985953E-3E1D-4C83-8B82-A5B441A9A1D3}" destId="{4317D95B-9248-4534-80BB-6FDA4AD90CA4}" srcOrd="0" destOrd="0" presId="urn:microsoft.com/office/officeart/2008/layout/VerticalCurvedList"/>
    <dgm:cxn modelId="{CAA2D6BF-3B5D-4D4C-B49D-A056DFAE294A}" type="presOf" srcId="{978D2A02-CA60-4E20-B77C-57C4D3E5EED7}" destId="{431707C2-45A8-4D75-BA26-398FD7FCD17B}" srcOrd="0" destOrd="0" presId="urn:microsoft.com/office/officeart/2008/layout/VerticalCurvedList"/>
    <dgm:cxn modelId="{836EF1D8-9421-4C81-9167-9162E9F447BD}" srcId="{7C3CD26A-017C-4BEF-B8B0-7523E376BE6B}" destId="{581FF840-57CC-44D8-8355-9ACEF2132102}" srcOrd="2" destOrd="0" parTransId="{AAF278D8-DFBF-411B-9BE6-9144F8B3F3E6}" sibTransId="{AAABA43B-F2C3-44CB-A413-4782F167EF1F}"/>
    <dgm:cxn modelId="{4099B6E2-8079-496B-A949-8D93B8BF8902}" type="presOf" srcId="{581FF840-57CC-44D8-8355-9ACEF2132102}" destId="{F40E69AB-5F61-4E08-9B49-CDAC31141001}" srcOrd="0" destOrd="0" presId="urn:microsoft.com/office/officeart/2008/layout/VerticalCurvedList"/>
    <dgm:cxn modelId="{FE08439E-488B-4E6A-A516-50B7F45185C4}" type="presParOf" srcId="{8325D8F6-CEC5-43DD-BFD5-DB6D10DAF912}" destId="{984C0054-B7FE-4C69-844B-77CF227B202B}" srcOrd="0" destOrd="0" presId="urn:microsoft.com/office/officeart/2008/layout/VerticalCurvedList"/>
    <dgm:cxn modelId="{C9EB6C50-AD63-4650-9F44-EE7903072486}" type="presParOf" srcId="{984C0054-B7FE-4C69-844B-77CF227B202B}" destId="{70D70416-6D65-4E93-91D7-DC4ED78349E6}" srcOrd="0" destOrd="0" presId="urn:microsoft.com/office/officeart/2008/layout/VerticalCurvedList"/>
    <dgm:cxn modelId="{32E9D928-3B0C-4168-B7E4-A783B5093CF3}" type="presParOf" srcId="{70D70416-6D65-4E93-91D7-DC4ED78349E6}" destId="{0BF96FED-4CE2-43D0-B7E1-D08F927518FF}" srcOrd="0" destOrd="0" presId="urn:microsoft.com/office/officeart/2008/layout/VerticalCurvedList"/>
    <dgm:cxn modelId="{084AA5AE-4AF9-4757-B579-CC32DDC74952}" type="presParOf" srcId="{70D70416-6D65-4E93-91D7-DC4ED78349E6}" destId="{431707C2-45A8-4D75-BA26-398FD7FCD17B}" srcOrd="1" destOrd="0" presId="urn:microsoft.com/office/officeart/2008/layout/VerticalCurvedList"/>
    <dgm:cxn modelId="{CF91E9DA-4609-4211-B0A8-0B8A31765273}" type="presParOf" srcId="{70D70416-6D65-4E93-91D7-DC4ED78349E6}" destId="{244D5AA9-EAEC-4E0C-8C40-FE8B86368CD7}" srcOrd="2" destOrd="0" presId="urn:microsoft.com/office/officeart/2008/layout/VerticalCurvedList"/>
    <dgm:cxn modelId="{B20B6949-5676-4D42-B262-20C63FA95B31}" type="presParOf" srcId="{70D70416-6D65-4E93-91D7-DC4ED78349E6}" destId="{30AD9FE8-3D88-4A08-AAFB-45ADBF7BBD69}" srcOrd="3" destOrd="0" presId="urn:microsoft.com/office/officeart/2008/layout/VerticalCurvedList"/>
    <dgm:cxn modelId="{381CDD07-641E-4426-A599-6C904CE1AF6D}" type="presParOf" srcId="{984C0054-B7FE-4C69-844B-77CF227B202B}" destId="{30DF4ADF-16AF-449F-84B0-E3B7AEC575AB}" srcOrd="1" destOrd="0" presId="urn:microsoft.com/office/officeart/2008/layout/VerticalCurvedList"/>
    <dgm:cxn modelId="{B13C9BFE-9F41-495E-8AFD-BA2F217101BC}" type="presParOf" srcId="{984C0054-B7FE-4C69-844B-77CF227B202B}" destId="{2CD7ADAD-E224-4130-962D-630688FA4677}" srcOrd="2" destOrd="0" presId="urn:microsoft.com/office/officeart/2008/layout/VerticalCurvedList"/>
    <dgm:cxn modelId="{3A160EFF-A502-417C-A693-F23E791E2680}" type="presParOf" srcId="{2CD7ADAD-E224-4130-962D-630688FA4677}" destId="{4C05E8A0-6896-4D0B-8717-09471F273760}" srcOrd="0" destOrd="0" presId="urn:microsoft.com/office/officeart/2008/layout/VerticalCurvedList"/>
    <dgm:cxn modelId="{34AF475A-C6CD-44B3-932A-F0DC9264F221}" type="presParOf" srcId="{984C0054-B7FE-4C69-844B-77CF227B202B}" destId="{4317D95B-9248-4534-80BB-6FDA4AD90CA4}" srcOrd="3" destOrd="0" presId="urn:microsoft.com/office/officeart/2008/layout/VerticalCurvedList"/>
    <dgm:cxn modelId="{5632D935-3069-488E-B60D-75A4DB07D9EE}" type="presParOf" srcId="{984C0054-B7FE-4C69-844B-77CF227B202B}" destId="{3F4F3493-CFD6-4C95-ABEC-4A025552E459}" srcOrd="4" destOrd="0" presId="urn:microsoft.com/office/officeart/2008/layout/VerticalCurvedList"/>
    <dgm:cxn modelId="{CAFACB59-9B31-48C8-9363-E561ABD0CB97}" type="presParOf" srcId="{3F4F3493-CFD6-4C95-ABEC-4A025552E459}" destId="{83FC5D6E-9424-4A73-B16D-E8BE5DBFD3BF}" srcOrd="0" destOrd="0" presId="urn:microsoft.com/office/officeart/2008/layout/VerticalCurvedList"/>
    <dgm:cxn modelId="{3D588705-1BE9-438F-8888-4E6E2F70AEED}" type="presParOf" srcId="{984C0054-B7FE-4C69-844B-77CF227B202B}" destId="{F40E69AB-5F61-4E08-9B49-CDAC31141001}" srcOrd="5" destOrd="0" presId="urn:microsoft.com/office/officeart/2008/layout/VerticalCurvedList"/>
    <dgm:cxn modelId="{87025979-C1CD-4FD9-8483-C0931F3AB973}" type="presParOf" srcId="{984C0054-B7FE-4C69-844B-77CF227B202B}" destId="{DDD3BD74-E862-4999-BFB0-593BDFCC8084}" srcOrd="6" destOrd="0" presId="urn:microsoft.com/office/officeart/2008/layout/VerticalCurvedList"/>
    <dgm:cxn modelId="{2FA4628A-EC5E-4F83-B038-109897D5D186}" type="presParOf" srcId="{DDD3BD74-E862-4999-BFB0-593BDFCC8084}" destId="{AD79591B-5F63-4243-842C-EA855E89197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7C310B8-9FC1-4F50-AB25-EF6A8FAB1C62}" type="doc">
      <dgm:prSet loTypeId="urn:microsoft.com/office/officeart/2005/8/layout/hList6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MX"/>
        </a:p>
      </dgm:t>
    </dgm:pt>
    <dgm:pt modelId="{1AC8E492-E5FB-437E-8DBB-1E04081B547E}">
      <dgm:prSet phldrT="[Texto]" phldr="1"/>
      <dgm:spPr/>
      <dgm:t>
        <a:bodyPr/>
        <a:lstStyle/>
        <a:p>
          <a:endParaRPr lang="es-MX"/>
        </a:p>
      </dgm:t>
    </dgm:pt>
    <dgm:pt modelId="{885D3642-93D5-43D5-B058-788E209927AE}" type="parTrans" cxnId="{487569AD-770A-456F-8D1E-D85953AB1A50}">
      <dgm:prSet/>
      <dgm:spPr/>
      <dgm:t>
        <a:bodyPr/>
        <a:lstStyle/>
        <a:p>
          <a:endParaRPr lang="es-MX"/>
        </a:p>
      </dgm:t>
    </dgm:pt>
    <dgm:pt modelId="{60901E03-2DE0-49EA-BA72-61C96569FDA9}" type="sibTrans" cxnId="{487569AD-770A-456F-8D1E-D85953AB1A50}">
      <dgm:prSet/>
      <dgm:spPr/>
      <dgm:t>
        <a:bodyPr/>
        <a:lstStyle/>
        <a:p>
          <a:endParaRPr lang="es-MX"/>
        </a:p>
      </dgm:t>
    </dgm:pt>
    <dgm:pt modelId="{481C5209-AC2C-402B-B544-8951E449F319}">
      <dgm:prSet phldrT="[Texto]"/>
      <dgm:spPr/>
      <dgm:t>
        <a:bodyPr/>
        <a:lstStyle/>
        <a:p>
          <a:r>
            <a:rPr lang="es-BO" dirty="0">
              <a:solidFill>
                <a:schemeClr val="tx1"/>
              </a:solidFill>
            </a:rPr>
            <a:t>Puede insertarse en cualquier momento.</a:t>
          </a:r>
          <a:endParaRPr lang="es-MX" dirty="0">
            <a:solidFill>
              <a:schemeClr val="tx1"/>
            </a:solidFill>
          </a:endParaRPr>
        </a:p>
      </dgm:t>
    </dgm:pt>
    <dgm:pt modelId="{9A033B23-45AF-4D74-A058-CDF07241EA8E}" type="parTrans" cxnId="{90A5C1EC-4542-44E1-8232-AB24B37298C8}">
      <dgm:prSet/>
      <dgm:spPr/>
      <dgm:t>
        <a:bodyPr/>
        <a:lstStyle/>
        <a:p>
          <a:endParaRPr lang="es-MX"/>
        </a:p>
      </dgm:t>
    </dgm:pt>
    <dgm:pt modelId="{2860E54C-6F8E-4E39-BBE9-1BC67372F188}" type="sibTrans" cxnId="{90A5C1EC-4542-44E1-8232-AB24B37298C8}">
      <dgm:prSet/>
      <dgm:spPr/>
      <dgm:t>
        <a:bodyPr/>
        <a:lstStyle/>
        <a:p>
          <a:endParaRPr lang="es-MX"/>
        </a:p>
      </dgm:t>
    </dgm:pt>
    <dgm:pt modelId="{128B45B6-8F22-4518-8F3B-5ED22D220054}">
      <dgm:prSet phldrT="[Texto]" phldr="1"/>
      <dgm:spPr/>
      <dgm:t>
        <a:bodyPr/>
        <a:lstStyle/>
        <a:p>
          <a:endParaRPr lang="es-MX"/>
        </a:p>
      </dgm:t>
    </dgm:pt>
    <dgm:pt modelId="{FDC2FF31-CAE4-4E1B-B7E0-B78E0BDFE587}" type="parTrans" cxnId="{088A87E1-163D-43A3-9936-B890A720E8ED}">
      <dgm:prSet/>
      <dgm:spPr/>
      <dgm:t>
        <a:bodyPr/>
        <a:lstStyle/>
        <a:p>
          <a:endParaRPr lang="es-MX"/>
        </a:p>
      </dgm:t>
    </dgm:pt>
    <dgm:pt modelId="{87AB6AE6-9CF0-4D51-873D-DA870B8782AA}" type="sibTrans" cxnId="{088A87E1-163D-43A3-9936-B890A720E8ED}">
      <dgm:prSet/>
      <dgm:spPr/>
      <dgm:t>
        <a:bodyPr/>
        <a:lstStyle/>
        <a:p>
          <a:endParaRPr lang="es-MX"/>
        </a:p>
      </dgm:t>
    </dgm:pt>
    <dgm:pt modelId="{32078DCC-3060-4F54-99B1-78949BE6C780}">
      <dgm:prSet phldrT="[Texto]"/>
      <dgm:spPr/>
      <dgm:t>
        <a:bodyPr/>
        <a:lstStyle/>
        <a:p>
          <a:r>
            <a:rPr lang="es-BO" dirty="0">
              <a:solidFill>
                <a:schemeClr val="tx1"/>
              </a:solidFill>
            </a:rPr>
            <a:t>Funciona como método anticonceptivo de emergencia  dentro de lo  5 días </a:t>
          </a:r>
          <a:endParaRPr lang="es-MX" dirty="0">
            <a:solidFill>
              <a:schemeClr val="tx1"/>
            </a:solidFill>
          </a:endParaRPr>
        </a:p>
      </dgm:t>
    </dgm:pt>
    <dgm:pt modelId="{F69EEC6E-9489-43E3-A42E-1A51DE0B44E1}" type="parTrans" cxnId="{17384439-D8F4-4B11-9FF9-B2C1571CA0B7}">
      <dgm:prSet/>
      <dgm:spPr/>
      <dgm:t>
        <a:bodyPr/>
        <a:lstStyle/>
        <a:p>
          <a:endParaRPr lang="es-MX"/>
        </a:p>
      </dgm:t>
    </dgm:pt>
    <dgm:pt modelId="{B44C4858-D17F-413E-AAF8-C5CEC0255A35}" type="sibTrans" cxnId="{17384439-D8F4-4B11-9FF9-B2C1571CA0B7}">
      <dgm:prSet/>
      <dgm:spPr/>
      <dgm:t>
        <a:bodyPr/>
        <a:lstStyle/>
        <a:p>
          <a:endParaRPr lang="es-MX"/>
        </a:p>
      </dgm:t>
    </dgm:pt>
    <dgm:pt modelId="{B591652A-A6D8-4C8B-B470-0F99EA643596}">
      <dgm:prSet phldrT="[Texto]" phldr="1"/>
      <dgm:spPr/>
      <dgm:t>
        <a:bodyPr/>
        <a:lstStyle/>
        <a:p>
          <a:endParaRPr lang="es-MX"/>
        </a:p>
      </dgm:t>
    </dgm:pt>
    <dgm:pt modelId="{D7067538-097E-467C-8271-74DF79A7D1A2}" type="parTrans" cxnId="{C162C531-BC2C-4EBF-91AA-D10D57E69758}">
      <dgm:prSet/>
      <dgm:spPr/>
      <dgm:t>
        <a:bodyPr/>
        <a:lstStyle/>
        <a:p>
          <a:endParaRPr lang="es-MX"/>
        </a:p>
      </dgm:t>
    </dgm:pt>
    <dgm:pt modelId="{F57D7494-EA64-4A1C-B220-82B41302FCDE}" type="sibTrans" cxnId="{C162C531-BC2C-4EBF-91AA-D10D57E69758}">
      <dgm:prSet/>
      <dgm:spPr/>
      <dgm:t>
        <a:bodyPr/>
        <a:lstStyle/>
        <a:p>
          <a:endParaRPr lang="es-MX"/>
        </a:p>
      </dgm:t>
    </dgm:pt>
    <dgm:pt modelId="{952B883A-7345-44F5-878C-8567D7A9523F}">
      <dgm:prSet phldrT="[Texto]"/>
      <dgm:spPr/>
      <dgm:t>
        <a:bodyPr/>
        <a:lstStyle/>
        <a:p>
          <a:r>
            <a:rPr lang="es-BO" dirty="0">
              <a:solidFill>
                <a:schemeClr val="tx1"/>
              </a:solidFill>
            </a:rPr>
            <a:t>Se puede ponerse 48 </a:t>
          </a:r>
          <a:r>
            <a:rPr lang="es-BO" dirty="0" err="1">
              <a:solidFill>
                <a:schemeClr val="tx1"/>
              </a:solidFill>
            </a:rPr>
            <a:t>hrs</a:t>
          </a:r>
          <a:r>
            <a:rPr lang="es-BO" dirty="0">
              <a:solidFill>
                <a:schemeClr val="tx1"/>
              </a:solidFill>
            </a:rPr>
            <a:t> post parto .</a:t>
          </a:r>
          <a:endParaRPr lang="es-MX" dirty="0">
            <a:solidFill>
              <a:schemeClr val="tx1"/>
            </a:solidFill>
          </a:endParaRPr>
        </a:p>
      </dgm:t>
    </dgm:pt>
    <dgm:pt modelId="{B440664D-6978-49CA-8B4F-C606B3B82E3A}" type="parTrans" cxnId="{F9C32FE9-06A6-4D59-970D-6D75E0F2E8E1}">
      <dgm:prSet/>
      <dgm:spPr/>
      <dgm:t>
        <a:bodyPr/>
        <a:lstStyle/>
        <a:p>
          <a:endParaRPr lang="es-MX"/>
        </a:p>
      </dgm:t>
    </dgm:pt>
    <dgm:pt modelId="{13325104-CC3C-4539-B32C-4B570C60FBF3}" type="sibTrans" cxnId="{F9C32FE9-06A6-4D59-970D-6D75E0F2E8E1}">
      <dgm:prSet/>
      <dgm:spPr/>
      <dgm:t>
        <a:bodyPr/>
        <a:lstStyle/>
        <a:p>
          <a:endParaRPr lang="es-MX"/>
        </a:p>
      </dgm:t>
    </dgm:pt>
    <dgm:pt modelId="{CC7F7352-3397-4600-8883-72FBF9B43B6D}">
      <dgm:prSet phldrT="[Texto]"/>
      <dgm:spPr/>
      <dgm:t>
        <a:bodyPr/>
        <a:lstStyle/>
        <a:p>
          <a:r>
            <a:rPr lang="es-BO" dirty="0">
              <a:solidFill>
                <a:schemeClr val="tx1"/>
              </a:solidFill>
            </a:rPr>
            <a:t>Dispositivo libre de  hormonas </a:t>
          </a:r>
          <a:endParaRPr lang="es-MX" dirty="0">
            <a:solidFill>
              <a:schemeClr val="tx1"/>
            </a:solidFill>
          </a:endParaRPr>
        </a:p>
      </dgm:t>
    </dgm:pt>
    <dgm:pt modelId="{A5A89919-1002-44B6-AC8A-1DB0A5CFE015}" type="parTrans" cxnId="{676B0BDD-416C-400C-A0E1-2DA8C356B660}">
      <dgm:prSet/>
      <dgm:spPr/>
      <dgm:t>
        <a:bodyPr/>
        <a:lstStyle/>
        <a:p>
          <a:endParaRPr lang="es-MX"/>
        </a:p>
      </dgm:t>
    </dgm:pt>
    <dgm:pt modelId="{BA199450-FA2C-443C-A1BA-87815BB3FFA2}" type="sibTrans" cxnId="{676B0BDD-416C-400C-A0E1-2DA8C356B660}">
      <dgm:prSet/>
      <dgm:spPr/>
      <dgm:t>
        <a:bodyPr/>
        <a:lstStyle/>
        <a:p>
          <a:endParaRPr lang="es-MX"/>
        </a:p>
      </dgm:t>
    </dgm:pt>
    <dgm:pt modelId="{B5808DB0-AB00-4908-9EA5-3BFCA2B41449}" type="pres">
      <dgm:prSet presAssocID="{B7C310B8-9FC1-4F50-AB25-EF6A8FAB1C62}" presName="Name0" presStyleCnt="0">
        <dgm:presLayoutVars>
          <dgm:dir/>
          <dgm:resizeHandles val="exact"/>
        </dgm:presLayoutVars>
      </dgm:prSet>
      <dgm:spPr/>
    </dgm:pt>
    <dgm:pt modelId="{856A0EC6-EDE1-4E61-A8C5-0D5CFE7BB28B}" type="pres">
      <dgm:prSet presAssocID="{1AC8E492-E5FB-437E-8DBB-1E04081B547E}" presName="node" presStyleLbl="node1" presStyleIdx="0" presStyleCnt="2" custLinFactNeighborX="30875" custLinFactNeighborY="254">
        <dgm:presLayoutVars>
          <dgm:bulletEnabled val="1"/>
        </dgm:presLayoutVars>
      </dgm:prSet>
      <dgm:spPr/>
    </dgm:pt>
    <dgm:pt modelId="{CBDEDA9A-3C75-46CC-AB6E-43B1DECC1E85}" type="pres">
      <dgm:prSet presAssocID="{60901E03-2DE0-49EA-BA72-61C96569FDA9}" presName="sibTrans" presStyleCnt="0"/>
      <dgm:spPr/>
    </dgm:pt>
    <dgm:pt modelId="{6CB6D73C-3B68-42C7-9E7B-ABD3E1407456}" type="pres">
      <dgm:prSet presAssocID="{128B45B6-8F22-4518-8F3B-5ED22D220054}" presName="node" presStyleLbl="node1" presStyleIdx="1" presStyleCnt="2" custLinFactNeighborX="1386">
        <dgm:presLayoutVars>
          <dgm:bulletEnabled val="1"/>
        </dgm:presLayoutVars>
      </dgm:prSet>
      <dgm:spPr/>
    </dgm:pt>
  </dgm:ptLst>
  <dgm:cxnLst>
    <dgm:cxn modelId="{C162C531-BC2C-4EBF-91AA-D10D57E69758}" srcId="{128B45B6-8F22-4518-8F3B-5ED22D220054}" destId="{B591652A-A6D8-4C8B-B470-0F99EA643596}" srcOrd="1" destOrd="0" parTransId="{D7067538-097E-467C-8271-74DF79A7D1A2}" sibTransId="{F57D7494-EA64-4A1C-B220-82B41302FCDE}"/>
    <dgm:cxn modelId="{1D199D37-0608-4802-A7AA-4F6DB1362C35}" type="presOf" srcId="{1AC8E492-E5FB-437E-8DBB-1E04081B547E}" destId="{856A0EC6-EDE1-4E61-A8C5-0D5CFE7BB28B}" srcOrd="0" destOrd="0" presId="urn:microsoft.com/office/officeart/2005/8/layout/hList6"/>
    <dgm:cxn modelId="{17384439-D8F4-4B11-9FF9-B2C1571CA0B7}" srcId="{128B45B6-8F22-4518-8F3B-5ED22D220054}" destId="{32078DCC-3060-4F54-99B1-78949BE6C780}" srcOrd="0" destOrd="0" parTransId="{F69EEC6E-9489-43E3-A42E-1A51DE0B44E1}" sibTransId="{B44C4858-D17F-413E-AAF8-C5CEC0255A35}"/>
    <dgm:cxn modelId="{3A52393F-606D-4FDC-A78F-83F9B083BAB9}" type="presOf" srcId="{B7C310B8-9FC1-4F50-AB25-EF6A8FAB1C62}" destId="{B5808DB0-AB00-4908-9EA5-3BFCA2B41449}" srcOrd="0" destOrd="0" presId="urn:microsoft.com/office/officeart/2005/8/layout/hList6"/>
    <dgm:cxn modelId="{6CDA9667-A33B-4BBF-89D4-FC9CD04F22A1}" type="presOf" srcId="{952B883A-7345-44F5-878C-8567D7A9523F}" destId="{856A0EC6-EDE1-4E61-A8C5-0D5CFE7BB28B}" srcOrd="0" destOrd="2" presId="urn:microsoft.com/office/officeart/2005/8/layout/hList6"/>
    <dgm:cxn modelId="{2AEDD752-F433-4216-BCC8-5BCB5C72B7C9}" type="presOf" srcId="{32078DCC-3060-4F54-99B1-78949BE6C780}" destId="{6CB6D73C-3B68-42C7-9E7B-ABD3E1407456}" srcOrd="0" destOrd="1" presId="urn:microsoft.com/office/officeart/2005/8/layout/hList6"/>
    <dgm:cxn modelId="{1D00EF7C-6A13-44CA-808C-C2327A4C0A96}" type="presOf" srcId="{CC7F7352-3397-4600-8883-72FBF9B43B6D}" destId="{856A0EC6-EDE1-4E61-A8C5-0D5CFE7BB28B}" srcOrd="0" destOrd="3" presId="urn:microsoft.com/office/officeart/2005/8/layout/hList6"/>
    <dgm:cxn modelId="{487569AD-770A-456F-8D1E-D85953AB1A50}" srcId="{B7C310B8-9FC1-4F50-AB25-EF6A8FAB1C62}" destId="{1AC8E492-E5FB-437E-8DBB-1E04081B547E}" srcOrd="0" destOrd="0" parTransId="{885D3642-93D5-43D5-B058-788E209927AE}" sibTransId="{60901E03-2DE0-49EA-BA72-61C96569FDA9}"/>
    <dgm:cxn modelId="{674A65CB-F200-4498-B8E0-B83664CCC350}" type="presOf" srcId="{128B45B6-8F22-4518-8F3B-5ED22D220054}" destId="{6CB6D73C-3B68-42C7-9E7B-ABD3E1407456}" srcOrd="0" destOrd="0" presId="urn:microsoft.com/office/officeart/2005/8/layout/hList6"/>
    <dgm:cxn modelId="{B560E8D5-0347-4CB2-80AF-31B35484E2A4}" type="presOf" srcId="{481C5209-AC2C-402B-B544-8951E449F319}" destId="{856A0EC6-EDE1-4E61-A8C5-0D5CFE7BB28B}" srcOrd="0" destOrd="1" presId="urn:microsoft.com/office/officeart/2005/8/layout/hList6"/>
    <dgm:cxn modelId="{C00928D7-B6A2-4199-885D-14D1D7E0EEF3}" type="presOf" srcId="{B591652A-A6D8-4C8B-B470-0F99EA643596}" destId="{6CB6D73C-3B68-42C7-9E7B-ABD3E1407456}" srcOrd="0" destOrd="2" presId="urn:microsoft.com/office/officeart/2005/8/layout/hList6"/>
    <dgm:cxn modelId="{676B0BDD-416C-400C-A0E1-2DA8C356B660}" srcId="{1AC8E492-E5FB-437E-8DBB-1E04081B547E}" destId="{CC7F7352-3397-4600-8883-72FBF9B43B6D}" srcOrd="2" destOrd="0" parTransId="{A5A89919-1002-44B6-AC8A-1DB0A5CFE015}" sibTransId="{BA199450-FA2C-443C-A1BA-87815BB3FFA2}"/>
    <dgm:cxn modelId="{088A87E1-163D-43A3-9936-B890A720E8ED}" srcId="{B7C310B8-9FC1-4F50-AB25-EF6A8FAB1C62}" destId="{128B45B6-8F22-4518-8F3B-5ED22D220054}" srcOrd="1" destOrd="0" parTransId="{FDC2FF31-CAE4-4E1B-B7E0-B78E0BDFE587}" sibTransId="{87AB6AE6-9CF0-4D51-873D-DA870B8782AA}"/>
    <dgm:cxn modelId="{F9C32FE9-06A6-4D59-970D-6D75E0F2E8E1}" srcId="{1AC8E492-E5FB-437E-8DBB-1E04081B547E}" destId="{952B883A-7345-44F5-878C-8567D7A9523F}" srcOrd="1" destOrd="0" parTransId="{B440664D-6978-49CA-8B4F-C606B3B82E3A}" sibTransId="{13325104-CC3C-4539-B32C-4B570C60FBF3}"/>
    <dgm:cxn modelId="{90A5C1EC-4542-44E1-8232-AB24B37298C8}" srcId="{1AC8E492-E5FB-437E-8DBB-1E04081B547E}" destId="{481C5209-AC2C-402B-B544-8951E449F319}" srcOrd="0" destOrd="0" parTransId="{9A033B23-45AF-4D74-A058-CDF07241EA8E}" sibTransId="{2860E54C-6F8E-4E39-BBE9-1BC67372F188}"/>
    <dgm:cxn modelId="{B0039450-C36A-429F-8DEA-DD47584BB2B4}" type="presParOf" srcId="{B5808DB0-AB00-4908-9EA5-3BFCA2B41449}" destId="{856A0EC6-EDE1-4E61-A8C5-0D5CFE7BB28B}" srcOrd="0" destOrd="0" presId="urn:microsoft.com/office/officeart/2005/8/layout/hList6"/>
    <dgm:cxn modelId="{86E9875D-7813-4D16-8E4E-1AD3595B09F5}" type="presParOf" srcId="{B5808DB0-AB00-4908-9EA5-3BFCA2B41449}" destId="{CBDEDA9A-3C75-46CC-AB6E-43B1DECC1E85}" srcOrd="1" destOrd="0" presId="urn:microsoft.com/office/officeart/2005/8/layout/hList6"/>
    <dgm:cxn modelId="{B298AC2F-15DE-421F-89A2-7983E2F9CAD4}" type="presParOf" srcId="{B5808DB0-AB00-4908-9EA5-3BFCA2B41449}" destId="{6CB6D73C-3B68-42C7-9E7B-ABD3E1407456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228022B-A0BF-46F2-8AF4-5EFA017EE8B2}" type="doc">
      <dgm:prSet loTypeId="urn:microsoft.com/office/officeart/2005/8/layout/cycle3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E9A29254-5507-4D5E-83C4-6E0395C743AB}">
      <dgm:prSet phldrT="[Texto]"/>
      <dgm:spPr/>
      <dgm:t>
        <a:bodyPr/>
        <a:lstStyle/>
        <a:p>
          <a:r>
            <a:rPr lang="es-BO" dirty="0">
              <a:solidFill>
                <a:schemeClr val="tx1"/>
              </a:solidFill>
            </a:rPr>
            <a:t>ANORMALIDADES CONGENITAS DEL UTERO</a:t>
          </a:r>
          <a:endParaRPr lang="es-MX" dirty="0">
            <a:solidFill>
              <a:schemeClr val="tx1"/>
            </a:solidFill>
          </a:endParaRPr>
        </a:p>
      </dgm:t>
    </dgm:pt>
    <dgm:pt modelId="{3341BEE9-14A3-47D7-AE4F-E6635B14846A}" type="parTrans" cxnId="{7A004EE0-3372-409E-ACD9-36F641D246E9}">
      <dgm:prSet/>
      <dgm:spPr/>
      <dgm:t>
        <a:bodyPr/>
        <a:lstStyle/>
        <a:p>
          <a:endParaRPr lang="es-MX"/>
        </a:p>
      </dgm:t>
    </dgm:pt>
    <dgm:pt modelId="{7CE0D6A2-DE7E-47D2-9812-31D33DB1C851}" type="sibTrans" cxnId="{7A004EE0-3372-409E-ACD9-36F641D246E9}">
      <dgm:prSet/>
      <dgm:spPr/>
      <dgm:t>
        <a:bodyPr/>
        <a:lstStyle/>
        <a:p>
          <a:endParaRPr lang="es-MX"/>
        </a:p>
      </dgm:t>
    </dgm:pt>
    <dgm:pt modelId="{3E9ED8D0-FB89-43E4-BCBC-626574A45FCB}">
      <dgm:prSet phldrT="[Texto]"/>
      <dgm:spPr/>
      <dgm:t>
        <a:bodyPr/>
        <a:lstStyle/>
        <a:p>
          <a:r>
            <a:rPr lang="es-BO" dirty="0">
              <a:solidFill>
                <a:schemeClr val="tx1"/>
              </a:solidFill>
            </a:rPr>
            <a:t>PROCESOS MALIGNOS GINECOLOGICOS</a:t>
          </a:r>
          <a:endParaRPr lang="es-MX" dirty="0">
            <a:solidFill>
              <a:schemeClr val="tx1"/>
            </a:solidFill>
          </a:endParaRPr>
        </a:p>
      </dgm:t>
    </dgm:pt>
    <dgm:pt modelId="{EC85D059-93D5-4B4E-9D3B-02F00F7E8943}" type="parTrans" cxnId="{3FCDCD46-AEC0-41D7-A4F1-258ADCF40A81}">
      <dgm:prSet/>
      <dgm:spPr/>
      <dgm:t>
        <a:bodyPr/>
        <a:lstStyle/>
        <a:p>
          <a:endParaRPr lang="es-MX"/>
        </a:p>
      </dgm:t>
    </dgm:pt>
    <dgm:pt modelId="{A46F2D00-AB08-4629-B170-17EF08373110}" type="sibTrans" cxnId="{3FCDCD46-AEC0-41D7-A4F1-258ADCF40A81}">
      <dgm:prSet/>
      <dgm:spPr/>
      <dgm:t>
        <a:bodyPr/>
        <a:lstStyle/>
        <a:p>
          <a:endParaRPr lang="es-MX"/>
        </a:p>
      </dgm:t>
    </dgm:pt>
    <dgm:pt modelId="{5B99260C-E41C-4BD6-837C-F3F6065A6320}">
      <dgm:prSet phldrT="[Texto]"/>
      <dgm:spPr/>
      <dgm:t>
        <a:bodyPr/>
        <a:lstStyle/>
        <a:p>
          <a:r>
            <a:rPr lang="es-BO" dirty="0">
              <a:solidFill>
                <a:schemeClr val="tx1"/>
              </a:solidFill>
            </a:rPr>
            <a:t>MIOMAS UTERINOS GRANDES </a:t>
          </a:r>
          <a:endParaRPr lang="es-MX" dirty="0">
            <a:solidFill>
              <a:schemeClr val="tx1"/>
            </a:solidFill>
          </a:endParaRPr>
        </a:p>
      </dgm:t>
    </dgm:pt>
    <dgm:pt modelId="{9C6C0DF2-CCE3-4869-A97F-F209652F1DFB}" type="parTrans" cxnId="{6D9575F2-5D9E-4A37-907E-8431D0BB1F69}">
      <dgm:prSet/>
      <dgm:spPr/>
      <dgm:t>
        <a:bodyPr/>
        <a:lstStyle/>
        <a:p>
          <a:endParaRPr lang="es-MX"/>
        </a:p>
      </dgm:t>
    </dgm:pt>
    <dgm:pt modelId="{88A56642-E32B-4546-8ED8-674A135FB02F}" type="sibTrans" cxnId="{6D9575F2-5D9E-4A37-907E-8431D0BB1F69}">
      <dgm:prSet/>
      <dgm:spPr/>
      <dgm:t>
        <a:bodyPr/>
        <a:lstStyle/>
        <a:p>
          <a:endParaRPr lang="es-MX"/>
        </a:p>
      </dgm:t>
    </dgm:pt>
    <dgm:pt modelId="{FBFCEE66-A17B-4A55-B456-332530FA31CD}">
      <dgm:prSet phldrT="[Texto]"/>
      <dgm:spPr/>
      <dgm:t>
        <a:bodyPr/>
        <a:lstStyle/>
        <a:p>
          <a:r>
            <a:rPr lang="es-BO" dirty="0">
              <a:solidFill>
                <a:schemeClr val="tx1"/>
              </a:solidFill>
            </a:rPr>
            <a:t>ESTENOSIS CERVICAL SEVERA</a:t>
          </a:r>
          <a:endParaRPr lang="es-MX" dirty="0">
            <a:solidFill>
              <a:schemeClr val="tx1"/>
            </a:solidFill>
          </a:endParaRPr>
        </a:p>
      </dgm:t>
    </dgm:pt>
    <dgm:pt modelId="{555C76F7-AA99-40A8-BEBA-25EE15B5B17E}" type="parTrans" cxnId="{57EA726E-3B6D-4C52-AF35-3F2A25B2C6CC}">
      <dgm:prSet/>
      <dgm:spPr/>
      <dgm:t>
        <a:bodyPr/>
        <a:lstStyle/>
        <a:p>
          <a:endParaRPr lang="es-MX"/>
        </a:p>
      </dgm:t>
    </dgm:pt>
    <dgm:pt modelId="{B3F042B7-AC53-499C-8754-98EB0F0015A4}" type="sibTrans" cxnId="{57EA726E-3B6D-4C52-AF35-3F2A25B2C6CC}">
      <dgm:prSet/>
      <dgm:spPr/>
      <dgm:t>
        <a:bodyPr/>
        <a:lstStyle/>
        <a:p>
          <a:endParaRPr lang="es-MX"/>
        </a:p>
      </dgm:t>
    </dgm:pt>
    <dgm:pt modelId="{F8E5F2DC-5B05-467A-B3CB-38BA42E59391}">
      <dgm:prSet phldrT="[Texto]"/>
      <dgm:spPr/>
      <dgm:t>
        <a:bodyPr/>
        <a:lstStyle/>
        <a:p>
          <a:r>
            <a:rPr lang="es-BO" dirty="0">
              <a:solidFill>
                <a:schemeClr val="tx1"/>
              </a:solidFill>
            </a:rPr>
            <a:t>TRASTORNOS HEMATOLOGICOS –CUAGULOPATIAS </a:t>
          </a:r>
          <a:endParaRPr lang="es-MX" dirty="0">
            <a:solidFill>
              <a:schemeClr val="tx1"/>
            </a:solidFill>
          </a:endParaRPr>
        </a:p>
      </dgm:t>
    </dgm:pt>
    <dgm:pt modelId="{D9771F9A-214D-49CF-81BE-9B5CBA62B2DA}" type="parTrans" cxnId="{611BB915-1720-42FE-9090-2F7A54A95371}">
      <dgm:prSet/>
      <dgm:spPr/>
      <dgm:t>
        <a:bodyPr/>
        <a:lstStyle/>
        <a:p>
          <a:endParaRPr lang="es-MX"/>
        </a:p>
      </dgm:t>
    </dgm:pt>
    <dgm:pt modelId="{A9779C7D-8933-45FE-A0C4-D85F8ED89021}" type="sibTrans" cxnId="{611BB915-1720-42FE-9090-2F7A54A95371}">
      <dgm:prSet/>
      <dgm:spPr/>
      <dgm:t>
        <a:bodyPr/>
        <a:lstStyle/>
        <a:p>
          <a:endParaRPr lang="es-MX"/>
        </a:p>
      </dgm:t>
    </dgm:pt>
    <dgm:pt modelId="{AA98DCC6-8193-464F-A6A7-44FF707C5A91}" type="pres">
      <dgm:prSet presAssocID="{7228022B-A0BF-46F2-8AF4-5EFA017EE8B2}" presName="Name0" presStyleCnt="0">
        <dgm:presLayoutVars>
          <dgm:dir/>
          <dgm:resizeHandles val="exact"/>
        </dgm:presLayoutVars>
      </dgm:prSet>
      <dgm:spPr/>
    </dgm:pt>
    <dgm:pt modelId="{20E456E9-9A49-4D7E-81BE-3132C3F46BE4}" type="pres">
      <dgm:prSet presAssocID="{7228022B-A0BF-46F2-8AF4-5EFA017EE8B2}" presName="cycle" presStyleCnt="0"/>
      <dgm:spPr/>
    </dgm:pt>
    <dgm:pt modelId="{CAD5CC3E-AA71-4488-9E31-E2A484FB81DF}" type="pres">
      <dgm:prSet presAssocID="{E9A29254-5507-4D5E-83C4-6E0395C743AB}" presName="nodeFirstNode" presStyleLbl="node1" presStyleIdx="0" presStyleCnt="5">
        <dgm:presLayoutVars>
          <dgm:bulletEnabled val="1"/>
        </dgm:presLayoutVars>
      </dgm:prSet>
      <dgm:spPr/>
    </dgm:pt>
    <dgm:pt modelId="{5D0BA1FB-C870-4406-A057-21F8D2F72F8F}" type="pres">
      <dgm:prSet presAssocID="{7CE0D6A2-DE7E-47D2-9812-31D33DB1C851}" presName="sibTransFirstNode" presStyleLbl="bgShp" presStyleIdx="0" presStyleCnt="1"/>
      <dgm:spPr/>
    </dgm:pt>
    <dgm:pt modelId="{395BBEFD-2BD3-4DF4-B6FD-CBEF3AC6EC26}" type="pres">
      <dgm:prSet presAssocID="{3E9ED8D0-FB89-43E4-BCBC-626574A45FCB}" presName="nodeFollowingNodes" presStyleLbl="node1" presStyleIdx="1" presStyleCnt="5">
        <dgm:presLayoutVars>
          <dgm:bulletEnabled val="1"/>
        </dgm:presLayoutVars>
      </dgm:prSet>
      <dgm:spPr/>
    </dgm:pt>
    <dgm:pt modelId="{D2AC8E38-DE89-4CB4-BEBC-47312ECA1180}" type="pres">
      <dgm:prSet presAssocID="{5B99260C-E41C-4BD6-837C-F3F6065A6320}" presName="nodeFollowingNodes" presStyleLbl="node1" presStyleIdx="2" presStyleCnt="5">
        <dgm:presLayoutVars>
          <dgm:bulletEnabled val="1"/>
        </dgm:presLayoutVars>
      </dgm:prSet>
      <dgm:spPr/>
    </dgm:pt>
    <dgm:pt modelId="{D255C0F9-1DE8-45C3-931E-74248BCC3D01}" type="pres">
      <dgm:prSet presAssocID="{FBFCEE66-A17B-4A55-B456-332530FA31CD}" presName="nodeFollowingNodes" presStyleLbl="node1" presStyleIdx="3" presStyleCnt="5">
        <dgm:presLayoutVars>
          <dgm:bulletEnabled val="1"/>
        </dgm:presLayoutVars>
      </dgm:prSet>
      <dgm:spPr/>
    </dgm:pt>
    <dgm:pt modelId="{7BF48EE9-2374-4AE1-A8DA-30864ACCCCE1}" type="pres">
      <dgm:prSet presAssocID="{F8E5F2DC-5B05-467A-B3CB-38BA42E59391}" presName="nodeFollowingNodes" presStyleLbl="node1" presStyleIdx="4" presStyleCnt="5">
        <dgm:presLayoutVars>
          <dgm:bulletEnabled val="1"/>
        </dgm:presLayoutVars>
      </dgm:prSet>
      <dgm:spPr/>
    </dgm:pt>
  </dgm:ptLst>
  <dgm:cxnLst>
    <dgm:cxn modelId="{3F7E5707-72C7-44D6-A2D6-5F205161C892}" type="presOf" srcId="{FBFCEE66-A17B-4A55-B456-332530FA31CD}" destId="{D255C0F9-1DE8-45C3-931E-74248BCC3D01}" srcOrd="0" destOrd="0" presId="urn:microsoft.com/office/officeart/2005/8/layout/cycle3"/>
    <dgm:cxn modelId="{611BB915-1720-42FE-9090-2F7A54A95371}" srcId="{7228022B-A0BF-46F2-8AF4-5EFA017EE8B2}" destId="{F8E5F2DC-5B05-467A-B3CB-38BA42E59391}" srcOrd="4" destOrd="0" parTransId="{D9771F9A-214D-49CF-81BE-9B5CBA62B2DA}" sibTransId="{A9779C7D-8933-45FE-A0C4-D85F8ED89021}"/>
    <dgm:cxn modelId="{54EDFE25-CDB1-419C-AF57-6FF5E91212A0}" type="presOf" srcId="{7228022B-A0BF-46F2-8AF4-5EFA017EE8B2}" destId="{AA98DCC6-8193-464F-A6A7-44FF707C5A91}" srcOrd="0" destOrd="0" presId="urn:microsoft.com/office/officeart/2005/8/layout/cycle3"/>
    <dgm:cxn modelId="{1DA80E5C-E2DD-499D-BB4D-6055753FAEA1}" type="presOf" srcId="{5B99260C-E41C-4BD6-837C-F3F6065A6320}" destId="{D2AC8E38-DE89-4CB4-BEBC-47312ECA1180}" srcOrd="0" destOrd="0" presId="urn:microsoft.com/office/officeart/2005/8/layout/cycle3"/>
    <dgm:cxn modelId="{DF027860-960E-4F20-A758-8D26AA55CE1E}" type="presOf" srcId="{F8E5F2DC-5B05-467A-B3CB-38BA42E59391}" destId="{7BF48EE9-2374-4AE1-A8DA-30864ACCCCE1}" srcOrd="0" destOrd="0" presId="urn:microsoft.com/office/officeart/2005/8/layout/cycle3"/>
    <dgm:cxn modelId="{24D34442-6723-41D6-8645-24EF82553F71}" type="presOf" srcId="{7CE0D6A2-DE7E-47D2-9812-31D33DB1C851}" destId="{5D0BA1FB-C870-4406-A057-21F8D2F72F8F}" srcOrd="0" destOrd="0" presId="urn:microsoft.com/office/officeart/2005/8/layout/cycle3"/>
    <dgm:cxn modelId="{3FCDCD46-AEC0-41D7-A4F1-258ADCF40A81}" srcId="{7228022B-A0BF-46F2-8AF4-5EFA017EE8B2}" destId="{3E9ED8D0-FB89-43E4-BCBC-626574A45FCB}" srcOrd="1" destOrd="0" parTransId="{EC85D059-93D5-4B4E-9D3B-02F00F7E8943}" sibTransId="{A46F2D00-AB08-4629-B170-17EF08373110}"/>
    <dgm:cxn modelId="{4201564A-A58B-4A71-93A3-4DBDF450F45A}" type="presOf" srcId="{3E9ED8D0-FB89-43E4-BCBC-626574A45FCB}" destId="{395BBEFD-2BD3-4DF4-B6FD-CBEF3AC6EC26}" srcOrd="0" destOrd="0" presId="urn:microsoft.com/office/officeart/2005/8/layout/cycle3"/>
    <dgm:cxn modelId="{57EA726E-3B6D-4C52-AF35-3F2A25B2C6CC}" srcId="{7228022B-A0BF-46F2-8AF4-5EFA017EE8B2}" destId="{FBFCEE66-A17B-4A55-B456-332530FA31CD}" srcOrd="3" destOrd="0" parTransId="{555C76F7-AA99-40A8-BEBA-25EE15B5B17E}" sibTransId="{B3F042B7-AC53-499C-8754-98EB0F0015A4}"/>
    <dgm:cxn modelId="{C10A5CBB-96B7-4EEF-8F51-433B409EE839}" type="presOf" srcId="{E9A29254-5507-4D5E-83C4-6E0395C743AB}" destId="{CAD5CC3E-AA71-4488-9E31-E2A484FB81DF}" srcOrd="0" destOrd="0" presId="urn:microsoft.com/office/officeart/2005/8/layout/cycle3"/>
    <dgm:cxn modelId="{7A004EE0-3372-409E-ACD9-36F641D246E9}" srcId="{7228022B-A0BF-46F2-8AF4-5EFA017EE8B2}" destId="{E9A29254-5507-4D5E-83C4-6E0395C743AB}" srcOrd="0" destOrd="0" parTransId="{3341BEE9-14A3-47D7-AE4F-E6635B14846A}" sibTransId="{7CE0D6A2-DE7E-47D2-9812-31D33DB1C851}"/>
    <dgm:cxn modelId="{6D9575F2-5D9E-4A37-907E-8431D0BB1F69}" srcId="{7228022B-A0BF-46F2-8AF4-5EFA017EE8B2}" destId="{5B99260C-E41C-4BD6-837C-F3F6065A6320}" srcOrd="2" destOrd="0" parTransId="{9C6C0DF2-CCE3-4869-A97F-F209652F1DFB}" sibTransId="{88A56642-E32B-4546-8ED8-674A135FB02F}"/>
    <dgm:cxn modelId="{79AEB0CE-4E6C-4508-AFED-979F1BFC2C3E}" type="presParOf" srcId="{AA98DCC6-8193-464F-A6A7-44FF707C5A91}" destId="{20E456E9-9A49-4D7E-81BE-3132C3F46BE4}" srcOrd="0" destOrd="0" presId="urn:microsoft.com/office/officeart/2005/8/layout/cycle3"/>
    <dgm:cxn modelId="{0FDC1CC3-CEEA-4B6A-B9F1-7F906A24CC64}" type="presParOf" srcId="{20E456E9-9A49-4D7E-81BE-3132C3F46BE4}" destId="{CAD5CC3E-AA71-4488-9E31-E2A484FB81DF}" srcOrd="0" destOrd="0" presId="urn:microsoft.com/office/officeart/2005/8/layout/cycle3"/>
    <dgm:cxn modelId="{27DE4979-6F90-4E5D-98C1-7AEC7CBC0639}" type="presParOf" srcId="{20E456E9-9A49-4D7E-81BE-3132C3F46BE4}" destId="{5D0BA1FB-C870-4406-A057-21F8D2F72F8F}" srcOrd="1" destOrd="0" presId="urn:microsoft.com/office/officeart/2005/8/layout/cycle3"/>
    <dgm:cxn modelId="{F727AD61-5B30-4B94-9937-AF401EEACF85}" type="presParOf" srcId="{20E456E9-9A49-4D7E-81BE-3132C3F46BE4}" destId="{395BBEFD-2BD3-4DF4-B6FD-CBEF3AC6EC26}" srcOrd="2" destOrd="0" presId="urn:microsoft.com/office/officeart/2005/8/layout/cycle3"/>
    <dgm:cxn modelId="{72AB35AB-CE34-4A99-819A-A7675CF60258}" type="presParOf" srcId="{20E456E9-9A49-4D7E-81BE-3132C3F46BE4}" destId="{D2AC8E38-DE89-4CB4-BEBC-47312ECA1180}" srcOrd="3" destOrd="0" presId="urn:microsoft.com/office/officeart/2005/8/layout/cycle3"/>
    <dgm:cxn modelId="{D7125D93-A273-49BC-804B-B1AD2F987CB1}" type="presParOf" srcId="{20E456E9-9A49-4D7E-81BE-3132C3F46BE4}" destId="{D255C0F9-1DE8-45C3-931E-74248BCC3D01}" srcOrd="4" destOrd="0" presId="urn:microsoft.com/office/officeart/2005/8/layout/cycle3"/>
    <dgm:cxn modelId="{EB8DB16F-82EF-4332-AE2F-A60C4496FE17}" type="presParOf" srcId="{20E456E9-9A49-4D7E-81BE-3132C3F46BE4}" destId="{7BF48EE9-2374-4AE1-A8DA-30864ACCCCE1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E147C7-B790-44C4-969E-A1CF265A14E4}">
      <dsp:nvSpPr>
        <dsp:cNvPr id="0" name=""/>
        <dsp:cNvSpPr/>
      </dsp:nvSpPr>
      <dsp:spPr>
        <a:xfrm>
          <a:off x="37395" y="44456"/>
          <a:ext cx="3585333" cy="1375519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2300" kern="1200" dirty="0">
              <a:solidFill>
                <a:schemeClr val="tx1"/>
              </a:solidFill>
            </a:rPr>
            <a:t>1 Hipófisis–FSH y LH.</a:t>
          </a:r>
          <a:endParaRPr lang="es-MX" sz="2300" kern="1200" dirty="0">
            <a:solidFill>
              <a:schemeClr val="tx1"/>
            </a:solidFill>
          </a:endParaRPr>
        </a:p>
      </dsp:txBody>
      <dsp:txXfrm>
        <a:off x="77683" y="84744"/>
        <a:ext cx="2101039" cy="1294943"/>
      </dsp:txXfrm>
    </dsp:sp>
    <dsp:sp modelId="{A530DFE3-2071-4FD3-9969-306C33CB8E69}">
      <dsp:nvSpPr>
        <dsp:cNvPr id="0" name=""/>
        <dsp:cNvSpPr/>
      </dsp:nvSpPr>
      <dsp:spPr>
        <a:xfrm>
          <a:off x="319830" y="1599215"/>
          <a:ext cx="3585333" cy="1375519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2300" kern="1200" dirty="0">
              <a:solidFill>
                <a:schemeClr val="tx1"/>
              </a:solidFill>
            </a:rPr>
            <a:t>2.Ovarios –estrógenos y progesterona </a:t>
          </a:r>
          <a:endParaRPr lang="es-MX" sz="2300" kern="1200" dirty="0">
            <a:solidFill>
              <a:schemeClr val="tx1"/>
            </a:solidFill>
          </a:endParaRPr>
        </a:p>
      </dsp:txBody>
      <dsp:txXfrm>
        <a:off x="360118" y="1639503"/>
        <a:ext cx="2294316" cy="1294943"/>
      </dsp:txXfrm>
    </dsp:sp>
    <dsp:sp modelId="{679AFC7A-67C8-46D6-99EE-E97AA4C72A9D}">
      <dsp:nvSpPr>
        <dsp:cNvPr id="0" name=""/>
        <dsp:cNvSpPr/>
      </dsp:nvSpPr>
      <dsp:spPr>
        <a:xfrm>
          <a:off x="632705" y="3200961"/>
          <a:ext cx="3585333" cy="1375519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2300" kern="1200" dirty="0">
              <a:solidFill>
                <a:schemeClr val="tx1"/>
              </a:solidFill>
            </a:rPr>
            <a:t>3 .Preparación del endometrio </a:t>
          </a:r>
          <a:endParaRPr lang="es-MX" sz="2300" kern="1200" dirty="0">
            <a:solidFill>
              <a:schemeClr val="tx1"/>
            </a:solidFill>
          </a:endParaRPr>
        </a:p>
      </dsp:txBody>
      <dsp:txXfrm>
        <a:off x="672993" y="3241249"/>
        <a:ext cx="2294316" cy="1294943"/>
      </dsp:txXfrm>
    </dsp:sp>
    <dsp:sp modelId="{AD445B5C-9C08-4743-AB31-30AA0315AF16}">
      <dsp:nvSpPr>
        <dsp:cNvPr id="0" name=""/>
        <dsp:cNvSpPr/>
      </dsp:nvSpPr>
      <dsp:spPr>
        <a:xfrm>
          <a:off x="2691245" y="1043102"/>
          <a:ext cx="894087" cy="89408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3600" kern="1200"/>
        </a:p>
      </dsp:txBody>
      <dsp:txXfrm>
        <a:off x="2892415" y="1043102"/>
        <a:ext cx="491747" cy="672800"/>
      </dsp:txXfrm>
    </dsp:sp>
    <dsp:sp modelId="{6AC04910-1D60-4796-8F4A-FB5A7E937CDF}">
      <dsp:nvSpPr>
        <dsp:cNvPr id="0" name=""/>
        <dsp:cNvSpPr/>
      </dsp:nvSpPr>
      <dsp:spPr>
        <a:xfrm>
          <a:off x="3007598" y="2638704"/>
          <a:ext cx="894087" cy="89408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3600" kern="1200"/>
        </a:p>
      </dsp:txBody>
      <dsp:txXfrm>
        <a:off x="3208768" y="2638704"/>
        <a:ext cx="491747" cy="6728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E147C7-B790-44C4-969E-A1CF265A14E4}">
      <dsp:nvSpPr>
        <dsp:cNvPr id="0" name=""/>
        <dsp:cNvSpPr/>
      </dsp:nvSpPr>
      <dsp:spPr>
        <a:xfrm>
          <a:off x="0" y="0"/>
          <a:ext cx="3585333" cy="1375519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900" kern="1200" dirty="0">
              <a:solidFill>
                <a:schemeClr val="tx1"/>
              </a:solidFill>
            </a:rPr>
            <a:t>Se evita la  señal  de liberación de  hormonas por la hipófisis </a:t>
          </a:r>
          <a:endParaRPr lang="es-MX" sz="1900" kern="1200" dirty="0">
            <a:solidFill>
              <a:schemeClr val="tx1"/>
            </a:solidFill>
          </a:endParaRPr>
        </a:p>
      </dsp:txBody>
      <dsp:txXfrm>
        <a:off x="40288" y="40288"/>
        <a:ext cx="2101039" cy="1294943"/>
      </dsp:txXfrm>
    </dsp:sp>
    <dsp:sp modelId="{A530DFE3-2071-4FD3-9969-306C33CB8E69}">
      <dsp:nvSpPr>
        <dsp:cNvPr id="0" name=""/>
        <dsp:cNvSpPr/>
      </dsp:nvSpPr>
      <dsp:spPr>
        <a:xfrm>
          <a:off x="316352" y="1604772"/>
          <a:ext cx="3585333" cy="1375519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900" kern="1200" dirty="0">
              <a:solidFill>
                <a:schemeClr val="tx1"/>
              </a:solidFill>
            </a:rPr>
            <a:t>Espesa el moco  cervical </a:t>
          </a:r>
          <a:endParaRPr lang="es-MX" sz="1900" kern="1200" dirty="0">
            <a:solidFill>
              <a:schemeClr val="tx1"/>
            </a:solidFill>
          </a:endParaRPr>
        </a:p>
      </dsp:txBody>
      <dsp:txXfrm>
        <a:off x="356640" y="1645060"/>
        <a:ext cx="2294316" cy="1294943"/>
      </dsp:txXfrm>
    </dsp:sp>
    <dsp:sp modelId="{679AFC7A-67C8-46D6-99EE-E97AA4C72A9D}">
      <dsp:nvSpPr>
        <dsp:cNvPr id="0" name=""/>
        <dsp:cNvSpPr/>
      </dsp:nvSpPr>
      <dsp:spPr>
        <a:xfrm>
          <a:off x="632705" y="3200961"/>
          <a:ext cx="3585333" cy="1375519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900" kern="1200" dirty="0">
              <a:solidFill>
                <a:schemeClr val="tx1"/>
              </a:solidFill>
            </a:rPr>
            <a:t>Se produce atrofia endometrial </a:t>
          </a:r>
          <a:endParaRPr lang="es-MX" sz="1900" kern="1200" dirty="0">
            <a:solidFill>
              <a:schemeClr val="tx1"/>
            </a:solidFill>
          </a:endParaRPr>
        </a:p>
      </dsp:txBody>
      <dsp:txXfrm>
        <a:off x="672993" y="3241249"/>
        <a:ext cx="2294316" cy="1294943"/>
      </dsp:txXfrm>
    </dsp:sp>
    <dsp:sp modelId="{AD445B5C-9C08-4743-AB31-30AA0315AF16}">
      <dsp:nvSpPr>
        <dsp:cNvPr id="0" name=""/>
        <dsp:cNvSpPr/>
      </dsp:nvSpPr>
      <dsp:spPr>
        <a:xfrm>
          <a:off x="2691245" y="1043102"/>
          <a:ext cx="894087" cy="89408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3600" kern="1200"/>
        </a:p>
      </dsp:txBody>
      <dsp:txXfrm>
        <a:off x="2892415" y="1043102"/>
        <a:ext cx="491747" cy="672800"/>
      </dsp:txXfrm>
    </dsp:sp>
    <dsp:sp modelId="{6AC04910-1D60-4796-8F4A-FB5A7E937CDF}">
      <dsp:nvSpPr>
        <dsp:cNvPr id="0" name=""/>
        <dsp:cNvSpPr/>
      </dsp:nvSpPr>
      <dsp:spPr>
        <a:xfrm>
          <a:off x="3007598" y="2638704"/>
          <a:ext cx="894087" cy="89408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3600" kern="1200"/>
        </a:p>
      </dsp:txBody>
      <dsp:txXfrm>
        <a:off x="3208768" y="2638704"/>
        <a:ext cx="491747" cy="6728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675800-536B-4CAC-A161-15A1282C5045}">
      <dsp:nvSpPr>
        <dsp:cNvPr id="0" name=""/>
        <dsp:cNvSpPr/>
      </dsp:nvSpPr>
      <dsp:spPr>
        <a:xfrm rot="5400000">
          <a:off x="2257778" y="640334"/>
          <a:ext cx="566320" cy="64473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06FA7B-A1C3-49DB-A8D5-55538B950671}">
      <dsp:nvSpPr>
        <dsp:cNvPr id="0" name=""/>
        <dsp:cNvSpPr/>
      </dsp:nvSpPr>
      <dsp:spPr>
        <a:xfrm>
          <a:off x="2050627" y="0"/>
          <a:ext cx="1310885" cy="667314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900" kern="1200" dirty="0" err="1">
              <a:solidFill>
                <a:schemeClr val="tx1"/>
              </a:solidFill>
            </a:rPr>
            <a:t>Estrogenos</a:t>
          </a:r>
          <a:r>
            <a:rPr lang="es-BO" sz="900" kern="1200" dirty="0"/>
            <a:t>  </a:t>
          </a:r>
          <a:endParaRPr lang="es-MX" sz="900" kern="1200" dirty="0"/>
        </a:p>
      </dsp:txBody>
      <dsp:txXfrm>
        <a:off x="2083208" y="32581"/>
        <a:ext cx="1245723" cy="602152"/>
      </dsp:txXfrm>
    </dsp:sp>
    <dsp:sp modelId="{36B71C7D-0DC9-4A66-BA45-C2CB97DFC553}">
      <dsp:nvSpPr>
        <dsp:cNvPr id="0" name=""/>
        <dsp:cNvSpPr/>
      </dsp:nvSpPr>
      <dsp:spPr>
        <a:xfrm>
          <a:off x="3061088" y="76200"/>
          <a:ext cx="693376" cy="5393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MX" sz="700" kern="1200" dirty="0"/>
        </a:p>
      </dsp:txBody>
      <dsp:txXfrm>
        <a:off x="3061088" y="76200"/>
        <a:ext cx="693376" cy="539353"/>
      </dsp:txXfrm>
    </dsp:sp>
    <dsp:sp modelId="{650CDD07-C129-4E6E-97AC-D4D221D2810B}">
      <dsp:nvSpPr>
        <dsp:cNvPr id="0" name=""/>
        <dsp:cNvSpPr/>
      </dsp:nvSpPr>
      <dsp:spPr>
        <a:xfrm rot="5400000">
          <a:off x="2955248" y="1389949"/>
          <a:ext cx="566320" cy="64473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772834"/>
            <a:satOff val="32086"/>
            <a:lumOff val="1491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8E5BEB-B9FC-49D9-ABA8-86EAC8460124}">
      <dsp:nvSpPr>
        <dsp:cNvPr id="0" name=""/>
        <dsp:cNvSpPr/>
      </dsp:nvSpPr>
      <dsp:spPr>
        <a:xfrm>
          <a:off x="2805207" y="762171"/>
          <a:ext cx="953350" cy="667314"/>
        </a:xfrm>
        <a:prstGeom prst="roundRect">
          <a:avLst>
            <a:gd name="adj" fmla="val 166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900" kern="1200" dirty="0" err="1">
              <a:solidFill>
                <a:srgbClr val="FF0000"/>
              </a:solidFill>
            </a:rPr>
            <a:t>Etinil</a:t>
          </a:r>
          <a:r>
            <a:rPr lang="es-BO" sz="900" kern="1200" dirty="0">
              <a:solidFill>
                <a:srgbClr val="FF0000"/>
              </a:solidFill>
            </a:rPr>
            <a:t>  estradiol </a:t>
          </a:r>
          <a:endParaRPr lang="es-MX" sz="900" kern="1200" dirty="0">
            <a:solidFill>
              <a:srgbClr val="FF0000"/>
            </a:solidFill>
          </a:endParaRPr>
        </a:p>
      </dsp:txBody>
      <dsp:txXfrm>
        <a:off x="2837788" y="794752"/>
        <a:ext cx="888188" cy="602152"/>
      </dsp:txXfrm>
    </dsp:sp>
    <dsp:sp modelId="{BFC6B34D-4442-4CD9-A17E-244332BD2170}">
      <dsp:nvSpPr>
        <dsp:cNvPr id="0" name=""/>
        <dsp:cNvSpPr/>
      </dsp:nvSpPr>
      <dsp:spPr>
        <a:xfrm>
          <a:off x="3758558" y="825814"/>
          <a:ext cx="693376" cy="5393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MX" sz="700" kern="1200"/>
        </a:p>
      </dsp:txBody>
      <dsp:txXfrm>
        <a:off x="3758558" y="825814"/>
        <a:ext cx="693376" cy="539353"/>
      </dsp:txXfrm>
    </dsp:sp>
    <dsp:sp modelId="{F4BAFE1F-5146-4F26-8295-67B1C5C40608}">
      <dsp:nvSpPr>
        <dsp:cNvPr id="0" name=""/>
        <dsp:cNvSpPr/>
      </dsp:nvSpPr>
      <dsp:spPr>
        <a:xfrm>
          <a:off x="3681445" y="1511785"/>
          <a:ext cx="953350" cy="667314"/>
        </a:xfrm>
        <a:prstGeom prst="roundRect">
          <a:avLst>
            <a:gd name="adj" fmla="val 166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900" kern="1200" dirty="0" err="1"/>
            <a:t>Valerato</a:t>
          </a:r>
          <a:r>
            <a:rPr lang="es-BO" sz="900" kern="1200" dirty="0"/>
            <a:t> de estradiol, 17  beta estradiol </a:t>
          </a:r>
          <a:endParaRPr lang="es-MX" sz="900" kern="1200" dirty="0"/>
        </a:p>
      </dsp:txBody>
      <dsp:txXfrm>
        <a:off x="3714026" y="1544366"/>
        <a:ext cx="888188" cy="602152"/>
      </dsp:txXfrm>
    </dsp:sp>
    <dsp:sp modelId="{FD5A3420-E7B1-4516-BA42-7A6696748221}">
      <dsp:nvSpPr>
        <dsp:cNvPr id="0" name=""/>
        <dsp:cNvSpPr/>
      </dsp:nvSpPr>
      <dsp:spPr>
        <a:xfrm>
          <a:off x="4634796" y="1575429"/>
          <a:ext cx="693376" cy="5393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MX" sz="1100" kern="1200"/>
        </a:p>
      </dsp:txBody>
      <dsp:txXfrm>
        <a:off x="4634796" y="1575429"/>
        <a:ext cx="693376" cy="53935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D9389B-2DCB-4CCC-AB68-4E960379E389}">
      <dsp:nvSpPr>
        <dsp:cNvPr id="0" name=""/>
        <dsp:cNvSpPr/>
      </dsp:nvSpPr>
      <dsp:spPr>
        <a:xfrm>
          <a:off x="811291" y="0"/>
          <a:ext cx="9194641" cy="418465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F2384F-5717-4CE8-B019-5B5713C2C004}">
      <dsp:nvSpPr>
        <dsp:cNvPr id="0" name=""/>
        <dsp:cNvSpPr/>
      </dsp:nvSpPr>
      <dsp:spPr>
        <a:xfrm>
          <a:off x="366560" y="1255395"/>
          <a:ext cx="3245167" cy="1673860"/>
        </a:xfrm>
        <a:prstGeom prst="roundRect">
          <a:avLst/>
        </a:prstGeom>
        <a:solidFill>
          <a:schemeClr val="bg2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900" kern="1200" dirty="0">
            <a:solidFill>
              <a:schemeClr val="tx1"/>
            </a:solidFill>
          </a:endParaRPr>
        </a:p>
      </dsp:txBody>
      <dsp:txXfrm>
        <a:off x="448271" y="1337106"/>
        <a:ext cx="3081745" cy="1510438"/>
      </dsp:txXfrm>
    </dsp:sp>
    <dsp:sp modelId="{B587CCBE-179E-40A0-8E1F-394D96E6868E}">
      <dsp:nvSpPr>
        <dsp:cNvPr id="0" name=""/>
        <dsp:cNvSpPr/>
      </dsp:nvSpPr>
      <dsp:spPr>
        <a:xfrm>
          <a:off x="3786028" y="1255395"/>
          <a:ext cx="3245167" cy="167386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900" kern="1200" dirty="0">
              <a:solidFill>
                <a:schemeClr val="tx1"/>
              </a:solidFill>
            </a:rPr>
            <a:t>Caída del Hematocrito &gt;10%</a:t>
          </a:r>
          <a:endParaRPr lang="es-MX" sz="1900" kern="1200" dirty="0">
            <a:solidFill>
              <a:schemeClr val="tx1"/>
            </a:solidFill>
          </a:endParaRPr>
        </a:p>
      </dsp:txBody>
      <dsp:txXfrm>
        <a:off x="3867739" y="1337106"/>
        <a:ext cx="3081745" cy="1510438"/>
      </dsp:txXfrm>
    </dsp:sp>
    <dsp:sp modelId="{7A4A04C9-AD97-4ABF-AC8B-E1DBE29BB49C}">
      <dsp:nvSpPr>
        <dsp:cNvPr id="0" name=""/>
        <dsp:cNvSpPr/>
      </dsp:nvSpPr>
      <dsp:spPr>
        <a:xfrm>
          <a:off x="7205497" y="1255395"/>
          <a:ext cx="3245167" cy="1673860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900" kern="1200" dirty="0">
              <a:solidFill>
                <a:schemeClr val="tx1"/>
              </a:solidFill>
            </a:rPr>
            <a:t>Sangrado que genere inestabilidad hemodinámica necesidad de transfusión sanguínea </a:t>
          </a:r>
          <a:endParaRPr lang="es-MX" sz="1900" kern="1200" dirty="0">
            <a:solidFill>
              <a:schemeClr val="tx1"/>
            </a:solidFill>
          </a:endParaRPr>
        </a:p>
      </dsp:txBody>
      <dsp:txXfrm>
        <a:off x="7287208" y="1337106"/>
        <a:ext cx="3081745" cy="151043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1707C2-45A8-4D75-BA26-398FD7FCD17B}">
      <dsp:nvSpPr>
        <dsp:cNvPr id="0" name=""/>
        <dsp:cNvSpPr/>
      </dsp:nvSpPr>
      <dsp:spPr>
        <a:xfrm>
          <a:off x="-4271043" y="-988471"/>
          <a:ext cx="5088768" cy="5088768"/>
        </a:xfrm>
        <a:prstGeom prst="blockArc">
          <a:avLst>
            <a:gd name="adj1" fmla="val 18900000"/>
            <a:gd name="adj2" fmla="val 2700000"/>
            <a:gd name="adj3" fmla="val 424"/>
          </a:avLst>
        </a:prstGeom>
        <a:noFill/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DF4ADF-16AF-449F-84B0-E3B7AEC575AB}">
      <dsp:nvSpPr>
        <dsp:cNvPr id="0" name=""/>
        <dsp:cNvSpPr/>
      </dsp:nvSpPr>
      <dsp:spPr>
        <a:xfrm>
          <a:off x="525887" y="377825"/>
          <a:ext cx="8338839" cy="7556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9797" tIns="99060" rIns="99060" bIns="9906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3900" b="0" kern="1200" dirty="0">
              <a:solidFill>
                <a:schemeClr val="tx1"/>
              </a:solidFill>
            </a:rPr>
            <a:t>1 Anticonvulsivantes </a:t>
          </a:r>
          <a:endParaRPr lang="es-MX" sz="3900" b="0" kern="1200" dirty="0">
            <a:solidFill>
              <a:schemeClr val="tx1"/>
            </a:solidFill>
          </a:endParaRPr>
        </a:p>
      </dsp:txBody>
      <dsp:txXfrm>
        <a:off x="525887" y="377825"/>
        <a:ext cx="8338839" cy="755650"/>
      </dsp:txXfrm>
    </dsp:sp>
    <dsp:sp modelId="{4C05E8A0-6896-4D0B-8717-09471F273760}">
      <dsp:nvSpPr>
        <dsp:cNvPr id="0" name=""/>
        <dsp:cNvSpPr/>
      </dsp:nvSpPr>
      <dsp:spPr>
        <a:xfrm>
          <a:off x="53606" y="283368"/>
          <a:ext cx="944562" cy="9445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17D95B-9248-4534-80BB-6FDA4AD90CA4}">
      <dsp:nvSpPr>
        <dsp:cNvPr id="0" name=""/>
        <dsp:cNvSpPr/>
      </dsp:nvSpPr>
      <dsp:spPr>
        <a:xfrm>
          <a:off x="449855" y="1511300"/>
          <a:ext cx="8064160" cy="7556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9797" tIns="99060" rIns="99060" bIns="9906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3900" kern="1200" dirty="0">
              <a:solidFill>
                <a:schemeClr val="tx1"/>
              </a:solidFill>
            </a:rPr>
            <a:t>2. Antibióticos </a:t>
          </a:r>
          <a:endParaRPr lang="es-MX" sz="3900" kern="1200" dirty="0">
            <a:solidFill>
              <a:schemeClr val="tx1"/>
            </a:solidFill>
          </a:endParaRPr>
        </a:p>
      </dsp:txBody>
      <dsp:txXfrm>
        <a:off x="449855" y="1511300"/>
        <a:ext cx="8064160" cy="755650"/>
      </dsp:txXfrm>
    </dsp:sp>
    <dsp:sp modelId="{83FC5D6E-9424-4A73-B16D-E8BE5DBFD3BF}">
      <dsp:nvSpPr>
        <dsp:cNvPr id="0" name=""/>
        <dsp:cNvSpPr/>
      </dsp:nvSpPr>
      <dsp:spPr>
        <a:xfrm>
          <a:off x="328285" y="1416843"/>
          <a:ext cx="944562" cy="9445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0E69AB-5F61-4E08-9B49-CDAC31141001}">
      <dsp:nvSpPr>
        <dsp:cNvPr id="0" name=""/>
        <dsp:cNvSpPr/>
      </dsp:nvSpPr>
      <dsp:spPr>
        <a:xfrm>
          <a:off x="525887" y="2644775"/>
          <a:ext cx="8338839" cy="7556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9797" tIns="99060" rIns="99060" bIns="9906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3900" kern="1200" dirty="0">
              <a:solidFill>
                <a:schemeClr val="tx1"/>
              </a:solidFill>
            </a:rPr>
            <a:t>3 Antifúngicos </a:t>
          </a:r>
          <a:endParaRPr lang="es-MX" sz="3900" kern="1200" dirty="0">
            <a:solidFill>
              <a:schemeClr val="tx1"/>
            </a:solidFill>
          </a:endParaRPr>
        </a:p>
      </dsp:txBody>
      <dsp:txXfrm>
        <a:off x="525887" y="2644775"/>
        <a:ext cx="8338839" cy="755650"/>
      </dsp:txXfrm>
    </dsp:sp>
    <dsp:sp modelId="{AD79591B-5F63-4243-842C-EA855E89197F}">
      <dsp:nvSpPr>
        <dsp:cNvPr id="0" name=""/>
        <dsp:cNvSpPr/>
      </dsp:nvSpPr>
      <dsp:spPr>
        <a:xfrm>
          <a:off x="53606" y="2550318"/>
          <a:ext cx="944562" cy="9445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6A0EC6-EDE1-4E61-A8C5-0D5CFE7BB28B}">
      <dsp:nvSpPr>
        <dsp:cNvPr id="0" name=""/>
        <dsp:cNvSpPr/>
      </dsp:nvSpPr>
      <dsp:spPr>
        <a:xfrm rot="16200000">
          <a:off x="-1396355" y="1441306"/>
          <a:ext cx="4740442" cy="1857828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1442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9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BO" sz="1500" kern="1200" dirty="0">
              <a:solidFill>
                <a:schemeClr val="tx1"/>
              </a:solidFill>
            </a:rPr>
            <a:t>Puede insertarse en cualquier momento.</a:t>
          </a:r>
          <a:endParaRPr lang="es-MX" sz="1500" kern="1200" dirty="0">
            <a:solidFill>
              <a:schemeClr val="tx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BO" sz="1500" kern="1200" dirty="0">
              <a:solidFill>
                <a:schemeClr val="tx1"/>
              </a:solidFill>
            </a:rPr>
            <a:t>Se puede ponerse 48 </a:t>
          </a:r>
          <a:r>
            <a:rPr lang="es-BO" sz="1500" kern="1200" dirty="0" err="1">
              <a:solidFill>
                <a:schemeClr val="tx1"/>
              </a:solidFill>
            </a:rPr>
            <a:t>hrs</a:t>
          </a:r>
          <a:r>
            <a:rPr lang="es-BO" sz="1500" kern="1200" dirty="0">
              <a:solidFill>
                <a:schemeClr val="tx1"/>
              </a:solidFill>
            </a:rPr>
            <a:t> post parto .</a:t>
          </a:r>
          <a:endParaRPr lang="es-MX" sz="1500" kern="1200" dirty="0">
            <a:solidFill>
              <a:schemeClr val="tx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BO" sz="1500" kern="1200" dirty="0">
              <a:solidFill>
                <a:schemeClr val="tx1"/>
              </a:solidFill>
            </a:rPr>
            <a:t>Dispositivo libre de  hormonas </a:t>
          </a:r>
          <a:endParaRPr lang="es-MX" sz="1500" kern="1200" dirty="0">
            <a:solidFill>
              <a:schemeClr val="tx1"/>
            </a:solidFill>
          </a:endParaRPr>
        </a:p>
      </dsp:txBody>
      <dsp:txXfrm rot="5400000">
        <a:off x="44952" y="948087"/>
        <a:ext cx="1857828" cy="2844266"/>
      </dsp:txXfrm>
    </dsp:sp>
    <dsp:sp modelId="{6CB6D73C-3B68-42C7-9E7B-ABD3E1407456}">
      <dsp:nvSpPr>
        <dsp:cNvPr id="0" name=""/>
        <dsp:cNvSpPr/>
      </dsp:nvSpPr>
      <dsp:spPr>
        <a:xfrm rot="16200000">
          <a:off x="559720" y="1441306"/>
          <a:ext cx="4740442" cy="1857828"/>
        </a:xfrm>
        <a:prstGeom prst="flowChartManualOperation">
          <a:avLst/>
        </a:prstGeom>
        <a:solidFill>
          <a:schemeClr val="accent2">
            <a:hueOff val="453165"/>
            <a:satOff val="-47993"/>
            <a:lumOff val="-1176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1442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9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BO" sz="1500" kern="1200" dirty="0">
              <a:solidFill>
                <a:schemeClr val="tx1"/>
              </a:solidFill>
            </a:rPr>
            <a:t>Funciona como método anticonceptivo de emergencia  dentro de lo  5 días </a:t>
          </a:r>
          <a:endParaRPr lang="es-MX" sz="1500" kern="1200" dirty="0">
            <a:solidFill>
              <a:schemeClr val="tx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MX" sz="1500" kern="1200"/>
        </a:p>
      </dsp:txBody>
      <dsp:txXfrm rot="5400000">
        <a:off x="2001027" y="948087"/>
        <a:ext cx="1857828" cy="284426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0BA1FB-C870-4406-A057-21F8D2F72F8F}">
      <dsp:nvSpPr>
        <dsp:cNvPr id="0" name=""/>
        <dsp:cNvSpPr/>
      </dsp:nvSpPr>
      <dsp:spPr>
        <a:xfrm>
          <a:off x="2585097" y="-22360"/>
          <a:ext cx="3745204" cy="3745204"/>
        </a:xfrm>
        <a:prstGeom prst="circularArrow">
          <a:avLst>
            <a:gd name="adj1" fmla="val 5544"/>
            <a:gd name="adj2" fmla="val 330680"/>
            <a:gd name="adj3" fmla="val 13754947"/>
            <a:gd name="adj4" fmla="val 17398745"/>
            <a:gd name="adj5" fmla="val 575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D5CC3E-AA71-4488-9E31-E2A484FB81DF}">
      <dsp:nvSpPr>
        <dsp:cNvPr id="0" name=""/>
        <dsp:cNvSpPr/>
      </dsp:nvSpPr>
      <dsp:spPr>
        <a:xfrm>
          <a:off x="3572907" y="2136"/>
          <a:ext cx="1769585" cy="88479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400" kern="1200" dirty="0">
              <a:solidFill>
                <a:schemeClr val="tx1"/>
              </a:solidFill>
            </a:rPr>
            <a:t>ANORMALIDADES CONGENITAS DEL UTERO</a:t>
          </a:r>
          <a:endParaRPr lang="es-MX" sz="1400" kern="1200" dirty="0">
            <a:solidFill>
              <a:schemeClr val="tx1"/>
            </a:solidFill>
          </a:endParaRPr>
        </a:p>
      </dsp:txBody>
      <dsp:txXfrm>
        <a:off x="3616099" y="45328"/>
        <a:ext cx="1683201" cy="798408"/>
      </dsp:txXfrm>
    </dsp:sp>
    <dsp:sp modelId="{395BBEFD-2BD3-4DF4-B6FD-CBEF3AC6EC26}">
      <dsp:nvSpPr>
        <dsp:cNvPr id="0" name=""/>
        <dsp:cNvSpPr/>
      </dsp:nvSpPr>
      <dsp:spPr>
        <a:xfrm>
          <a:off x="5091841" y="1105706"/>
          <a:ext cx="1769585" cy="88479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400" kern="1200" dirty="0">
              <a:solidFill>
                <a:schemeClr val="tx1"/>
              </a:solidFill>
            </a:rPr>
            <a:t>PROCESOS MALIGNOS GINECOLOGICOS</a:t>
          </a:r>
          <a:endParaRPr lang="es-MX" sz="1400" kern="1200" dirty="0">
            <a:solidFill>
              <a:schemeClr val="tx1"/>
            </a:solidFill>
          </a:endParaRPr>
        </a:p>
      </dsp:txBody>
      <dsp:txXfrm>
        <a:off x="5135033" y="1148898"/>
        <a:ext cx="1683201" cy="798408"/>
      </dsp:txXfrm>
    </dsp:sp>
    <dsp:sp modelId="{D2AC8E38-DE89-4CB4-BEBC-47312ECA1180}">
      <dsp:nvSpPr>
        <dsp:cNvPr id="0" name=""/>
        <dsp:cNvSpPr/>
      </dsp:nvSpPr>
      <dsp:spPr>
        <a:xfrm>
          <a:off x="4511660" y="2891321"/>
          <a:ext cx="1769585" cy="88479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400" kern="1200" dirty="0">
              <a:solidFill>
                <a:schemeClr val="tx1"/>
              </a:solidFill>
            </a:rPr>
            <a:t>MIOMAS UTERINOS GRANDES </a:t>
          </a:r>
          <a:endParaRPr lang="es-MX" sz="1400" kern="1200" dirty="0">
            <a:solidFill>
              <a:schemeClr val="tx1"/>
            </a:solidFill>
          </a:endParaRPr>
        </a:p>
      </dsp:txBody>
      <dsp:txXfrm>
        <a:off x="4554852" y="2934513"/>
        <a:ext cx="1683201" cy="798408"/>
      </dsp:txXfrm>
    </dsp:sp>
    <dsp:sp modelId="{D255C0F9-1DE8-45C3-931E-74248BCC3D01}">
      <dsp:nvSpPr>
        <dsp:cNvPr id="0" name=""/>
        <dsp:cNvSpPr/>
      </dsp:nvSpPr>
      <dsp:spPr>
        <a:xfrm>
          <a:off x="2634154" y="2891321"/>
          <a:ext cx="1769585" cy="88479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400" kern="1200" dirty="0">
              <a:solidFill>
                <a:schemeClr val="tx1"/>
              </a:solidFill>
            </a:rPr>
            <a:t>ESTENOSIS CERVICAL SEVERA</a:t>
          </a:r>
          <a:endParaRPr lang="es-MX" sz="1400" kern="1200" dirty="0">
            <a:solidFill>
              <a:schemeClr val="tx1"/>
            </a:solidFill>
          </a:endParaRPr>
        </a:p>
      </dsp:txBody>
      <dsp:txXfrm>
        <a:off x="2677346" y="2934513"/>
        <a:ext cx="1683201" cy="798408"/>
      </dsp:txXfrm>
    </dsp:sp>
    <dsp:sp modelId="{7BF48EE9-2374-4AE1-A8DA-30864ACCCCE1}">
      <dsp:nvSpPr>
        <dsp:cNvPr id="0" name=""/>
        <dsp:cNvSpPr/>
      </dsp:nvSpPr>
      <dsp:spPr>
        <a:xfrm>
          <a:off x="2053973" y="1105706"/>
          <a:ext cx="1769585" cy="884792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1400" kern="1200" dirty="0">
              <a:solidFill>
                <a:schemeClr val="tx1"/>
              </a:solidFill>
            </a:rPr>
            <a:t>TRASTORNOS HEMATOLOGICOS –CUAGULOPATIAS </a:t>
          </a:r>
          <a:endParaRPr lang="es-MX" sz="1400" kern="1200" dirty="0">
            <a:solidFill>
              <a:schemeClr val="tx1"/>
            </a:solidFill>
          </a:endParaRPr>
        </a:p>
      </dsp:txBody>
      <dsp:txXfrm>
        <a:off x="2097165" y="1148898"/>
        <a:ext cx="1683201" cy="7984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9FDED9-7CDB-41DB-B6B7-E587ACF6D840}" type="datetimeFigureOut">
              <a:rPr lang="es-BO" smtClean="0"/>
              <a:t>3/10/2025</a:t>
            </a:fld>
            <a:endParaRPr lang="es-B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B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D987DF-1A0C-4252-ACF2-D11858091522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959769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BO" dirty="0"/>
              <a:t>LOS  METODOS ANTICOCEPTIVOS  TIENE  UNA HISTORIA  MUY LARGA  ENEL  TIEMPO Y  RECIENTEMENTE  SE HA TENIDO UN A EVOLUCION ACELERADO 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D987DF-1A0C-4252-ACF2-D11858091522}" type="slidenum">
              <a:rPr lang="es-BO" smtClean="0"/>
              <a:t>1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932151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D987DF-1A0C-4252-ACF2-D11858091522}" type="slidenum">
              <a:rPr lang="es-BO" smtClean="0"/>
              <a:t>2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056002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D987DF-1A0C-4252-ACF2-D11858091522}" type="slidenum">
              <a:rPr lang="es-BO" smtClean="0"/>
              <a:t>3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2777959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D987DF-1A0C-4252-ACF2-D11858091522}" type="slidenum">
              <a:rPr lang="es-BO" smtClean="0"/>
              <a:t>4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270256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D987DF-1A0C-4252-ACF2-D11858091522}" type="slidenum">
              <a:rPr lang="es-BO" smtClean="0"/>
              <a:t>5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5340921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D987DF-1A0C-4252-ACF2-D11858091522}" type="slidenum">
              <a:rPr lang="es-BO" smtClean="0"/>
              <a:t>6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2122686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D987DF-1A0C-4252-ACF2-D11858091522}" type="slidenum">
              <a:rPr lang="es-BO" smtClean="0"/>
              <a:t>11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6118373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BO" dirty="0"/>
              <a:t>.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D987DF-1A0C-4252-ACF2-D11858091522}" type="slidenum">
              <a:rPr lang="es-BO" smtClean="0"/>
              <a:t>13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7311914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D987DF-1A0C-4252-ACF2-D11858091522}" type="slidenum">
              <a:rPr lang="es-BO" smtClean="0"/>
              <a:t>14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6267895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D987DF-1A0C-4252-ACF2-D11858091522}" type="slidenum">
              <a:rPr lang="es-BO" smtClean="0"/>
              <a:t>15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9865769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D987DF-1A0C-4252-ACF2-D11858091522}" type="slidenum">
              <a:rPr lang="es-BO" smtClean="0"/>
              <a:t>16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5943938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BO" dirty="0"/>
              <a:t>FORMA DE TOMAR </a:t>
            </a:r>
          </a:p>
          <a:p>
            <a:r>
              <a:rPr lang="es-BO" dirty="0"/>
              <a:t>BLISTER DE 21 COMP  SE TOMA TODOS LOS DIAS A LA MISMA HORA  DE TERMINA LOS  21 TABLETAS DE DESCANSA 7 DIAS  HASTA EL DIA 28 Y YA EL DIA 29 SE EMPIEZA EL NUEVO  BLISTER Y ASI  SUCESIDAMENTE  GENERALMENTE EN ESTOS 7 DIAS DE DESCANSO ES QUE APARACE LA MENSTRUACION .</a:t>
            </a:r>
          </a:p>
          <a:p>
            <a:r>
              <a:rPr lang="es-BO" dirty="0"/>
              <a:t>BLISTER  DE 21+7  Y  EL  BLISTER DE 24+4  NO SE DEBE HACER SEMANA DE DESCANSO   </a:t>
            </a:r>
          </a:p>
          <a:p>
            <a:endParaRPr lang="es-BO" dirty="0"/>
          </a:p>
          <a:p>
            <a:r>
              <a:rPr lang="es-BO" dirty="0"/>
              <a:t> 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D987DF-1A0C-4252-ACF2-D11858091522}" type="slidenum">
              <a:rPr lang="es-BO" smtClean="0"/>
              <a:t>17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8178161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BO" dirty="0"/>
              <a:t>. 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D987DF-1A0C-4252-ACF2-D11858091522}" type="slidenum">
              <a:rPr lang="es-BO" smtClean="0"/>
              <a:t>20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6957288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D987DF-1A0C-4252-ACF2-D11858091522}" type="slidenum">
              <a:rPr lang="es-BO" smtClean="0"/>
              <a:t>22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658335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BO" dirty="0"/>
              <a:t>MIRENA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D987DF-1A0C-4252-ACF2-D11858091522}" type="slidenum">
              <a:rPr lang="es-BO" smtClean="0"/>
              <a:t>25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1062806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D987DF-1A0C-4252-ACF2-D11858091522}" type="slidenum">
              <a:rPr lang="es-BO" smtClean="0"/>
              <a:t>29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2112724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D987DF-1A0C-4252-ACF2-D11858091522}" type="slidenum">
              <a:rPr lang="es-BO" smtClean="0"/>
              <a:t>31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4894864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D987DF-1A0C-4252-ACF2-D11858091522}" type="slidenum">
              <a:rPr lang="es-BO" smtClean="0"/>
              <a:t>32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4906200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D987DF-1A0C-4252-ACF2-D11858091522}" type="slidenum">
              <a:rPr lang="es-BO" smtClean="0"/>
              <a:t>33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4081549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D987DF-1A0C-4252-ACF2-D11858091522}" type="slidenum">
              <a:rPr lang="es-BO" smtClean="0"/>
              <a:t>34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210051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B861-51C3-4FF7-B445-A1BD73F5797C}" type="datetime1">
              <a:rPr lang="en-US" smtClean="0"/>
              <a:t>10/3/2025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Revista Médica Sinergia Vol.5 (7), Julio 2020 - ISSN:2215-4523 / e-ISSN:2215 ,     Consenso de Obstetricia FASGO 2017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627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122EF-BABC-472D-82B6-7422B74E5BFE}" type="datetime1">
              <a:rPr lang="en-US" smtClean="0"/>
              <a:t>10/3/2025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Revista Médica Sinergia Vol.5 (7), Julio 2020 - ISSN:2215-4523 / e-ISSN:2215 ,     Consenso de Obstetricia FASGO 2017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289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7940B-3E98-4B37-959C-1FD534A15C3D}" type="datetime1">
              <a:rPr lang="en-US" smtClean="0"/>
              <a:t>10/3/2025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Revista Médica Sinergia Vol.5 (7), Julio 2020 - ISSN:2215-4523 / e-ISSN:2215 ,     Consenso de Obstetricia FASGO 2017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759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82091-210F-428E-A453-DFC078290673}" type="datetime1">
              <a:rPr lang="en-US" smtClean="0"/>
              <a:t>10/3/2025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Revista Médica Sinergia Vol.5 (7), Julio 2020 - ISSN:2215-4523 / e-ISSN:2215 ,     Consenso de Obstetricia FASGO 2017</a:t>
            </a:r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817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64903-5E94-45C7-8C79-29E8645DC9A0}" type="datetime1">
              <a:rPr lang="en-US" smtClean="0"/>
              <a:t>10/3/2025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Revista Médica Sinergia Vol.5 (7), Julio 2020 - ISSN:2215-4523 / e-ISSN:2215 ,     Consenso de Obstetricia FASGO 2017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639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F2BCC-F333-4562-84FC-FC8F7E6466A3}" type="datetime1">
              <a:rPr lang="en-US" smtClean="0"/>
              <a:t>10/3/2025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Revista Médica Sinergia Vol.5 (7), Julio 2020 - ISSN:2215-4523 / e-ISSN:2215 ,     Consenso de Obstetricia FASGO 2017</a:t>
            </a:r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251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1C754-3C96-4EB1-B0C5-E2298A779103}" type="datetime1">
              <a:rPr lang="en-US" smtClean="0"/>
              <a:t>10/3/2025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Revista Médica Sinergia Vol.5 (7), Julio 2020 - ISSN:2215-4523 / e-ISSN:2215 ,     Consenso de Obstetricia FASGO 2017</a:t>
            </a:r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06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6AAA8-7681-42BD-B492-8267FB717482}" type="datetime1">
              <a:rPr lang="en-US" smtClean="0"/>
              <a:t>10/3/2025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Revista Médica Sinergia Vol.5 (7), Julio 2020 - ISSN:2215-4523 / e-ISSN:2215 ,     Consenso de Obstetricia FASGO 2017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410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1CF21-BF83-494D-BA79-1425CEE3E2B4}" type="datetime1">
              <a:rPr lang="en-US" smtClean="0"/>
              <a:t>10/3/2025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Revista Médica Sinergia Vol.5 (7), Julio 2020 - ISSN:2215-4523 / e-ISSN:2215 ,     Consenso de Obstetricia FASGO 2017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708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96A3D-7BFC-48AF-87FF-E1892DF0822C}" type="datetime1">
              <a:rPr lang="en-US" smtClean="0"/>
              <a:t>10/3/2025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Revista Médica Sinergia Vol.5 (7), Julio 2020 - ISSN:2215-4523 / e-ISSN:2215 ,     Consenso de Obstetricia FASGO 2017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904491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96A3D-7BFC-48AF-87FF-E1892DF0822C}" type="datetime1">
              <a:rPr lang="en-US" smtClean="0"/>
              <a:t>10/3/2025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Revista Médica Sinergia Vol.5 (7), Julio 2020 - ISSN:2215-4523 / e-ISSN:2215 ,     Consenso de Obstetricia FASGO 2017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76946123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96A3D-7BFC-48AF-87FF-E1892DF0822C}" type="datetime1">
              <a:rPr lang="en-US" smtClean="0"/>
              <a:t>10/3/2025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Revista Médica Sinergia Vol.5 (7), Julio 2020 - ISSN:2215-4523 / e-ISSN:2215 ,     Consenso de Obstetricia FASGO 2017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795897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96A3D-7BFC-48AF-87FF-E1892DF0822C}" type="datetime1">
              <a:rPr lang="en-US" smtClean="0"/>
              <a:t>10/3/2025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Revista Médica Sinergia Vol.5 (7), Julio 2020 - ISSN:2215-4523 / e-ISSN:2215 ,     Consenso de Obstetricia FASGO 2017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59960910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96A3D-7BFC-48AF-87FF-E1892DF0822C}" type="datetime1">
              <a:rPr lang="en-US" smtClean="0"/>
              <a:t>10/3/2025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Revista Médica Sinergia Vol.5 (7), Julio 2020 - ISSN:2215-4523 / e-ISSN:2215 ,     Consenso de Obstetricia FASGO 2017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610876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3F633-D5B2-4529-B9A2-496B682F0B36}" type="datetime1">
              <a:rPr lang="en-US" smtClean="0"/>
              <a:t>10/3/2025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Revista Médica Sinergia Vol.5 (7), Julio 2020 - ISSN:2215-4523 / e-ISSN:2215 ,     Consenso de Obstetricia FASGO 2017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988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6DECC-B85C-4717-A3EA-FC34EB545FA0}" type="datetime1">
              <a:rPr lang="en-US" smtClean="0"/>
              <a:t>10/3/2025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Revista Médica Sinergia Vol.5 (7), Julio 2020 - ISSN:2215-4523 / e-ISSN:2215 ,     Consenso de Obstetricia FASGO 2017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503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96A3D-7BFC-48AF-87FF-E1892DF0822C}" type="datetime1">
              <a:rPr lang="en-US" smtClean="0"/>
              <a:t>10/3/2025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Revista Médica Sinergia Vol.5 (7), Julio 2020 - ISSN:2215-4523 / e-ISSN:2215 ,     Consenso de Obstetricia FASGO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425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  <p:sldLayoutId id="2147483770" r:id="rId15"/>
    <p:sldLayoutId id="2147483771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10" Type="http://schemas.openxmlformats.org/officeDocument/2006/relationships/image" Target="../media/image20.png"/><Relationship Id="rId4" Type="http://schemas.openxmlformats.org/officeDocument/2006/relationships/diagramLayout" Target="../diagrams/layout4.xml"/><Relationship Id="rId9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3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927831-3629-410B-425C-F0A444E3AF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METODOS  ANTICONCEPTIVOS  TRADICIONALES Y MODERNOS</a:t>
            </a:r>
            <a:r>
              <a:rPr lang="es-ES" sz="5400" b="1" dirty="0">
                <a:solidFill>
                  <a:schemeClr val="tx1"/>
                </a:solidFill>
              </a:rPr>
              <a:t> </a:t>
            </a:r>
            <a:endParaRPr lang="es-BO" sz="5400" dirty="0">
              <a:solidFill>
                <a:schemeClr val="tx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ED18F09-1F86-0DF7-359E-9A8841EDC2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BO" b="1" dirty="0"/>
              <a:t>DRA. MARLENE CONDORI SOTO </a:t>
            </a:r>
          </a:p>
          <a:p>
            <a:r>
              <a:rPr lang="es-BO" b="1" dirty="0"/>
              <a:t>Medico  Ginecóloga  y Obstetra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6F5E7DA-32EE-1A93-43B4-5495EE309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4167" y="103634"/>
            <a:ext cx="2143125" cy="214312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7" y="17697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88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263E08-6277-5EE7-EE73-287C5B098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BF83B8-3011-E44C-703C-82215D454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36" y="1097281"/>
            <a:ext cx="11088976" cy="4813942"/>
          </a:xfrm>
        </p:spPr>
        <p:txBody>
          <a:bodyPr/>
          <a:lstStyle/>
          <a:p>
            <a:r>
              <a:rPr lang="es-BO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</a:t>
            </a:r>
            <a:r>
              <a:rPr lang="es-BO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  QUE  SIGNIFICA ?</a:t>
            </a:r>
          </a:p>
          <a:p>
            <a:endParaRPr lang="es-BO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BO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BO" dirty="0">
                <a:solidFill>
                  <a:srgbClr val="FF0000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ANTICONCEPTIVOS                                                                                             PLANIFICACION FAMILIAR  </a:t>
            </a:r>
          </a:p>
          <a:p>
            <a:pPr marL="0" indent="0">
              <a:buNone/>
            </a:pPr>
            <a:r>
              <a:rPr lang="es-BO" dirty="0">
                <a:solidFill>
                  <a:srgbClr val="FF0000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es-BO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ANTI= CONTRA                                                                                                                 DECIDIR </a:t>
            </a:r>
          </a:p>
          <a:p>
            <a:pPr marL="0" indent="0">
              <a:buNone/>
            </a:pPr>
            <a:r>
              <a:rPr lang="es-BO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CONCEPCION = EMBARAZO                                                                                             CUANDO  </a:t>
            </a:r>
          </a:p>
          <a:p>
            <a:pPr marL="0" indent="0">
              <a:buNone/>
            </a:pPr>
            <a:endParaRPr lang="es-BO" dirty="0">
              <a:solidFill>
                <a:schemeClr val="tx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dirty="0">
                <a:solidFill>
                  <a:srgbClr val="FF0000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EVITAR EMBARAZOS NO DECEADOS                                                                      </a:t>
            </a:r>
            <a:r>
              <a:rPr lang="es-MX" dirty="0">
                <a:solidFill>
                  <a:schemeClr val="tx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CUANTOS</a:t>
            </a:r>
            <a:r>
              <a:rPr lang="es-MX" dirty="0">
                <a:solidFill>
                  <a:srgbClr val="FF0000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                                                         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8C4E06-BF9B-8738-60B5-B998E4594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2" y="6135808"/>
            <a:ext cx="7818323" cy="397996"/>
          </a:xfrm>
        </p:spPr>
        <p:txBody>
          <a:bodyPr/>
          <a:lstStyle/>
          <a:p>
            <a:r>
              <a:rPr lang="es-MX" sz="1000" b="0" i="1" u="none" strike="noStrike" baseline="0" dirty="0">
                <a:latin typeface="UniversLTStd-LightObl"/>
              </a:rPr>
              <a:t>Guías completas de los Criterios de elegibilidad de la OMS. </a:t>
            </a:r>
            <a:r>
              <a:rPr lang="es-MX" sz="1000" b="0" i="0" u="none" strike="noStrike" baseline="0" dirty="0">
                <a:latin typeface="UniversLTStd-Light"/>
              </a:rPr>
              <a:t>Disponible en: http://whqlibdoc.who.int/hq/2009/WHO_RHR_08.19_spa.pdf</a:t>
            </a:r>
            <a:endParaRPr lang="en-US" sz="1000" dirty="0"/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64134F23-6569-786D-DF10-4C25BC9D2006}"/>
              </a:ext>
            </a:extLst>
          </p:cNvPr>
          <p:cNvSpPr/>
          <p:nvPr/>
        </p:nvSpPr>
        <p:spPr>
          <a:xfrm>
            <a:off x="371504" y="3900927"/>
            <a:ext cx="482139" cy="3823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0C5E911-B4B4-9677-03DE-C0CC183D2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505" y="1905001"/>
            <a:ext cx="3491346" cy="3315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61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61894E-9F34-0EF2-F48D-F48E790A0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/>
              <a:t>DEFINICION </a:t>
            </a:r>
            <a:endParaRPr lang="es-BO" b="1" dirty="0"/>
          </a:p>
        </p:txBody>
      </p:sp>
      <p:sp>
        <p:nvSpPr>
          <p:cNvPr id="9" name="Marcador de pie de página 3">
            <a:extLst>
              <a:ext uri="{FF2B5EF4-FFF2-40B4-BE49-F238E27FC236}">
                <a16:creationId xmlns:a16="http://schemas.microsoft.com/office/drawing/2014/main" id="{A6F5E7DA-32EE-1A93-43B4-5495EE309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z="900" b="0" i="1" u="none" strike="noStrike" baseline="0" dirty="0">
                <a:latin typeface="UniversLTStd-LightObl"/>
              </a:rPr>
              <a:t>Guías completas de los Criterios de elegibilidad de la OMS. </a:t>
            </a:r>
            <a:r>
              <a:rPr lang="es-MX" sz="900" b="0" i="0" u="none" strike="noStrike" baseline="0" dirty="0">
                <a:latin typeface="UniversLTStd-Light"/>
              </a:rPr>
              <a:t>Disponible en: http://whqlibdoc.who.int/hq/2009/WHO_RHR_08.19_spa.pdf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D951690-4C02-9B40-04A8-B96ED9B59DF1}"/>
              </a:ext>
            </a:extLst>
          </p:cNvPr>
          <p:cNvSpPr/>
          <p:nvPr/>
        </p:nvSpPr>
        <p:spPr>
          <a:xfrm>
            <a:off x="961798" y="2122715"/>
            <a:ext cx="4980215" cy="1534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BO" b="1" dirty="0"/>
              <a:t>Son un  conjunto de métodos  o sustancias empleados  para evitar  la  fecundación  y  por consiguiente el  embarazo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C5361DE-8AC4-9BE3-4A14-FC06741FEAEF}"/>
              </a:ext>
            </a:extLst>
          </p:cNvPr>
          <p:cNvSpPr/>
          <p:nvPr/>
        </p:nvSpPr>
        <p:spPr>
          <a:xfrm>
            <a:off x="536501" y="4383207"/>
            <a:ext cx="5780315" cy="1534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dirty="0">
                <a:solidFill>
                  <a:schemeClr val="tx1"/>
                </a:solidFill>
              </a:rPr>
              <a:t>Conocer  cada  uno de ellos </a:t>
            </a:r>
          </a:p>
          <a:p>
            <a:pPr algn="ctr"/>
            <a:r>
              <a:rPr lang="es-BO" dirty="0">
                <a:solidFill>
                  <a:schemeClr val="tx1"/>
                </a:solidFill>
              </a:rPr>
              <a:t>Orientar  a las  parejas sobre los beneficios y efectos adversos de cada uno de ellos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9E35C11-C5C7-4838-EF76-527642783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000" y="1905000"/>
            <a:ext cx="4519612" cy="364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730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61894E-9F34-0EF2-F48D-F48E790A0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57068"/>
            <a:ext cx="8911687" cy="953572"/>
          </a:xfrm>
        </p:spPr>
        <p:txBody>
          <a:bodyPr>
            <a:normAutofit fontScale="90000"/>
          </a:bodyPr>
          <a:lstStyle/>
          <a:p>
            <a:r>
              <a:rPr lang="es-ES" b="1" dirty="0"/>
              <a:t>METODOS ANTICONCEPTIVOS TRADICIONALES  </a:t>
            </a:r>
            <a:endParaRPr lang="es-BO" b="1" dirty="0"/>
          </a:p>
        </p:txBody>
      </p:sp>
      <p:sp>
        <p:nvSpPr>
          <p:cNvPr id="9" name="Marcador de pie de página 3">
            <a:extLst>
              <a:ext uri="{FF2B5EF4-FFF2-40B4-BE49-F238E27FC236}">
                <a16:creationId xmlns:a16="http://schemas.microsoft.com/office/drawing/2014/main" id="{A6F5E7DA-32EE-1A93-43B4-5495EE309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z="900" b="0" i="1" u="none" strike="noStrike" baseline="0" dirty="0">
                <a:latin typeface="UniversLTStd-LightObl"/>
              </a:rPr>
              <a:t>Guías completas de los Criterios de elegibilidad de la OMS. </a:t>
            </a:r>
            <a:r>
              <a:rPr lang="es-MX" sz="900" b="0" i="0" u="none" strike="noStrike" baseline="0" dirty="0">
                <a:latin typeface="UniversLTStd-Light"/>
              </a:rPr>
              <a:t>Disponible en: http://whqlibdoc.who.int/hq/2009/WHO_RHR_08.19_spa.pdf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D951690-4C02-9B40-04A8-B96ED9B59DF1}"/>
              </a:ext>
            </a:extLst>
          </p:cNvPr>
          <p:cNvSpPr/>
          <p:nvPr/>
        </p:nvSpPr>
        <p:spPr>
          <a:xfrm>
            <a:off x="687388" y="1436914"/>
            <a:ext cx="4980215" cy="19920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/>
              <a:t> Conocer detalladamente el cuerpo de la mujer y los diferentes cambios que suelen tener a lo largo de su </a:t>
            </a:r>
            <a:r>
              <a:rPr lang="es-MX" b="1" dirty="0"/>
              <a:t>ciclo menstrual</a:t>
            </a:r>
            <a:r>
              <a:rPr lang="es-MX" dirty="0"/>
              <a:t>, con el fin de calcular sus </a:t>
            </a:r>
            <a:r>
              <a:rPr lang="es-MX" b="1" dirty="0"/>
              <a:t>días fértiles</a:t>
            </a:r>
            <a:r>
              <a:rPr lang="es-MX" dirty="0"/>
              <a:t> .</a:t>
            </a:r>
            <a:endParaRPr lang="es-BO" b="1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C5361DE-8AC4-9BE3-4A14-FC06741FEAEF}"/>
              </a:ext>
            </a:extLst>
          </p:cNvPr>
          <p:cNvSpPr/>
          <p:nvPr/>
        </p:nvSpPr>
        <p:spPr>
          <a:xfrm>
            <a:off x="536501" y="3657600"/>
            <a:ext cx="5780315" cy="226049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b="1" dirty="0">
                <a:solidFill>
                  <a:schemeClr val="tx1"/>
                </a:solidFill>
              </a:rPr>
              <a:t>DESVENTAJAS</a:t>
            </a:r>
          </a:p>
          <a:p>
            <a:pPr fontAlgn="base"/>
            <a:r>
              <a:rPr lang="es-MX" dirty="0">
                <a:solidFill>
                  <a:schemeClr val="tx1"/>
                </a:solidFill>
              </a:rPr>
              <a:t>-No protege a las pacientes de las enfermedades de transmisión sexual</a:t>
            </a:r>
          </a:p>
          <a:p>
            <a:pPr fontAlgn="base"/>
            <a:r>
              <a:rPr lang="es-MX" dirty="0">
                <a:solidFill>
                  <a:schemeClr val="tx1"/>
                </a:solidFill>
              </a:rPr>
              <a:t>-Bajo índice de efectividad</a:t>
            </a:r>
          </a:p>
          <a:p>
            <a:pPr fontAlgn="base"/>
            <a:r>
              <a:rPr lang="es-MX" dirty="0">
                <a:solidFill>
                  <a:schemeClr val="tx1"/>
                </a:solidFill>
              </a:rPr>
              <a:t>-No se puede empezar a aplicar inmediatamente</a:t>
            </a:r>
          </a:p>
          <a:p>
            <a:pPr fontAlgn="base"/>
            <a:r>
              <a:rPr lang="es-MX" dirty="0">
                <a:solidFill>
                  <a:schemeClr val="tx1"/>
                </a:solidFill>
              </a:rPr>
              <a:t>-Abstinencia sexual durante los días fértiles de mujer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E45B954-A64F-50AD-5B0B-D9DF16840D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694"/>
          <a:stretch/>
        </p:blipFill>
        <p:spPr>
          <a:xfrm>
            <a:off x="6316816" y="1750423"/>
            <a:ext cx="5655293" cy="4167670"/>
          </a:xfrm>
          <a:prstGeom prst="rect">
            <a:avLst/>
          </a:prstGeom>
        </p:spPr>
      </p:pic>
      <p:sp>
        <p:nvSpPr>
          <p:cNvPr id="3" name="AutoShape 2">
            <a:extLst>
              <a:ext uri="{FF2B5EF4-FFF2-40B4-BE49-F238E27FC236}">
                <a16:creationId xmlns:a16="http://schemas.microsoft.com/office/drawing/2014/main" id="{3F478755-A1BD-E54E-AA5E-9575BEE8776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4088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61894E-9F34-0EF2-F48D-F48E790A0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DEFINICION </a:t>
            </a:r>
            <a:endParaRPr lang="es-BO" b="1" dirty="0"/>
          </a:p>
        </p:txBody>
      </p:sp>
      <p:sp>
        <p:nvSpPr>
          <p:cNvPr id="9" name="Marcador de pie de página 3">
            <a:extLst>
              <a:ext uri="{FF2B5EF4-FFF2-40B4-BE49-F238E27FC236}">
                <a16:creationId xmlns:a16="http://schemas.microsoft.com/office/drawing/2014/main" id="{A6F5E7DA-32EE-1A93-43B4-5495EE309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z="900" b="0" i="1" u="none" strike="noStrike" baseline="0">
                <a:latin typeface="UniversLTStd-LightObl"/>
              </a:rPr>
              <a:t>Guías completas de los Criterios de elegibilidad de la OMS. </a:t>
            </a:r>
            <a:r>
              <a:rPr lang="es-MX" sz="900" b="0" i="0" u="none" strike="noStrike" baseline="0">
                <a:latin typeface="UniversLTStd-Light"/>
              </a:rPr>
              <a:t>Disponible en: http://whqlibdoc.who.int/hq/2009/WHO_RHR_08.19_spa.pdf</a:t>
            </a:r>
            <a:endParaRPr lang="en-US" sz="9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C6B786E-7574-89DB-9334-0B23539BE2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73"/>
          <a:stretch/>
        </p:blipFill>
        <p:spPr>
          <a:xfrm>
            <a:off x="787400" y="662721"/>
            <a:ext cx="10096500" cy="547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96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AD071C-913F-4B3B-A36A-3AE6082D1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56416"/>
            <a:ext cx="8911687" cy="626300"/>
          </a:xfrm>
        </p:spPr>
        <p:txBody>
          <a:bodyPr>
            <a:normAutofit fontScale="90000"/>
          </a:bodyPr>
          <a:lstStyle/>
          <a:p>
            <a:r>
              <a:rPr lang="es-BO" b="1" dirty="0"/>
              <a:t>METODO BARRERA( ESPERMICIDAS DIAFRAGMA)</a:t>
            </a:r>
            <a:br>
              <a:rPr lang="es-BO" b="1" dirty="0"/>
            </a:br>
            <a:r>
              <a:rPr lang="es-BO" dirty="0"/>
              <a:t> </a:t>
            </a:r>
            <a:br>
              <a:rPr lang="es-BO" dirty="0"/>
            </a:br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A1BCC82-E316-F142-3759-7758A78D1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92925" y="6136459"/>
            <a:ext cx="7619999" cy="365125"/>
          </a:xfrm>
        </p:spPr>
        <p:txBody>
          <a:bodyPr/>
          <a:lstStyle/>
          <a:p>
            <a:r>
              <a:rPr lang="es-MX" sz="900" b="0" i="1" u="none" strike="noStrike" baseline="0" dirty="0">
                <a:latin typeface="UniversLTStd-LightObl"/>
              </a:rPr>
              <a:t>Guías completas de los Criterios de elegibilidad de la OMS. </a:t>
            </a:r>
            <a:r>
              <a:rPr lang="es-MX" sz="900" b="0" i="0" u="none" strike="noStrike" baseline="0" dirty="0">
                <a:latin typeface="UniversLTStd-Light"/>
              </a:rPr>
              <a:t>Disponible en: http://whqlibdoc.who.int/hq/2009/WHO_RHR_08.19_spa.pdf</a:t>
            </a:r>
            <a:endParaRPr lang="en-US" sz="900" dirty="0"/>
          </a:p>
          <a:p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26BF756-5941-A57B-EA65-C99D71AA96C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768" y="1356987"/>
            <a:ext cx="3213372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ext - Anticoncepción: el diafragma y el capuchón cervical">
            <a:extLst>
              <a:ext uri="{FF2B5EF4-FFF2-40B4-BE49-F238E27FC236}">
                <a16:creationId xmlns:a16="http://schemas.microsoft.com/office/drawing/2014/main" id="{AF6636FD-06BD-5D7A-BA2B-6E183B5E8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4812" y="1728592"/>
            <a:ext cx="2209800" cy="3269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7CB5A29-C9D2-138D-6EA6-C986686D10A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2881"/>
          <a:stretch/>
        </p:blipFill>
        <p:spPr>
          <a:xfrm>
            <a:off x="5520592" y="1578279"/>
            <a:ext cx="3056351" cy="3556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865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408879-B794-8F3D-4C8D-FD8AA647B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BO" b="1" dirty="0"/>
              <a:t>METODO BARRERA( CONDON MASCULINO  )</a:t>
            </a:r>
            <a:br>
              <a:rPr lang="es-BO" b="1" dirty="0"/>
            </a:br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944B516-1D58-922F-B489-02C48BC60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MANUAL  DE OBSTETRICIA Y  GINECOLOGIA DR. JORGE CARVAJAL DECIMA CUARTA EDICION 2023</a:t>
            </a: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A37BAEED-A6E5-0982-66FD-FA2E5BBBC23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61B2FBCD-170E-7208-2726-F64001A076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3852" y="1905001"/>
            <a:ext cx="9650761" cy="386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321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408879-B794-8F3D-4C8D-FD8AA647B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BO" b="1" dirty="0"/>
              <a:t>METODO BARRERA( CONDON FEMENINO  )</a:t>
            </a:r>
            <a:br>
              <a:rPr lang="es-BO" b="1" dirty="0"/>
            </a:br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944B516-1D58-922F-B489-02C48BC60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MANUAL  DE OBSTETRICIA Y  GINECOLOGIA DR. JORGE CARVAJAL DECIMA CUARTA EDICION 2023</a:t>
            </a:r>
          </a:p>
          <a:p>
            <a:endParaRPr lang="en-US" dirty="0"/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A37BAEED-A6E5-0982-66FD-FA2E5BBBC23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3" name="Marcador de contenido 2">
            <a:extLst>
              <a:ext uri="{FF2B5EF4-FFF2-40B4-BE49-F238E27FC236}">
                <a16:creationId xmlns:a16="http://schemas.microsoft.com/office/drawing/2014/main" id="{300CD014-C1BC-8417-1A02-E5714C7908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3811" y="1403887"/>
            <a:ext cx="8915400" cy="402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133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408879-B794-8F3D-4C8D-FD8AA647B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BO" b="1" dirty="0"/>
              <a:t>METODO BARRERA( CONDON MASCULINO –FEMENINO  )</a:t>
            </a:r>
            <a:br>
              <a:rPr lang="es-BO" b="1" dirty="0"/>
            </a:br>
            <a:endParaRPr lang="es-MX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FFDEDE13-C9F9-8B2B-5516-F1A2F41C17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6681"/>
          <a:stretch/>
        </p:blipFill>
        <p:spPr>
          <a:xfrm>
            <a:off x="2589212" y="1905000"/>
            <a:ext cx="8224761" cy="3359727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944B516-1D58-922F-B489-02C48BC60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MANUAL  DE OBSTETRICIA Y  GINECOLOGIA DR. JORGE CARVAJAL DECIMA CUARTA EDICION 2023</a:t>
            </a:r>
          </a:p>
          <a:p>
            <a:endParaRPr lang="en-US" dirty="0"/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A37BAEED-A6E5-0982-66FD-FA2E5BBBC23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8974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2CF825-44E5-4F2B-2396-7830E9E43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b="1" dirty="0"/>
              <a:t>METODO BARRERA</a:t>
            </a:r>
            <a:endParaRPr lang="es-MX" b="1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1F4C4A4-D937-51BB-3469-609EAD05D7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3260" y="1499016"/>
            <a:ext cx="10185479" cy="4233200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1A7C6CD-B7C1-364F-D570-94A506972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z="900" b="0" i="1" u="none" strike="noStrike" baseline="0" dirty="0">
                <a:latin typeface="UniversLTStd-LightObl"/>
              </a:rPr>
              <a:t>Guías completas de los Criterios de elegibilidad de la OMS. </a:t>
            </a:r>
            <a:r>
              <a:rPr lang="es-MX" sz="900" b="0" i="0" u="none" strike="noStrike" baseline="0" dirty="0">
                <a:latin typeface="UniversLTStd-Light"/>
              </a:rPr>
              <a:t>Disponible en: http://whqlibdoc.who.int/hq/2009/WHO_RHR_08.19_spa.pdf</a:t>
            </a:r>
            <a:endParaRPr lang="en-US" sz="9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695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C9B142-D60B-87DF-16B3-E3F537740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86679"/>
          </a:xfrm>
        </p:spPr>
        <p:txBody>
          <a:bodyPr>
            <a:normAutofit fontScale="90000"/>
          </a:bodyPr>
          <a:lstStyle/>
          <a:p>
            <a:r>
              <a:rPr lang="es-BO" b="1" dirty="0"/>
              <a:t>FISIOPATOLOGIA DEL CICLO MENSTRUAL</a:t>
            </a:r>
            <a:endParaRPr lang="es-MX" b="1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216A91F-F043-5B3A-CFD1-4D7D8A1553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08936" y="1280675"/>
            <a:ext cx="4573265" cy="4849595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6E0582E-3206-C5EB-6A41-0D45808C2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MANUAL DE OBSTETTRIICIA  Y GUINECOLOGIA  DR. JORGE  CARVAJAK DECIMOCUARTA EDICION  2023</a:t>
            </a:r>
          </a:p>
        </p:txBody>
      </p:sp>
      <p:sp>
        <p:nvSpPr>
          <p:cNvPr id="6" name="Flecha: hacia abajo 5">
            <a:extLst>
              <a:ext uri="{FF2B5EF4-FFF2-40B4-BE49-F238E27FC236}">
                <a16:creationId xmlns:a16="http://schemas.microsoft.com/office/drawing/2014/main" id="{35789E9A-74D1-5003-E105-E40B71844C34}"/>
              </a:ext>
            </a:extLst>
          </p:cNvPr>
          <p:cNvSpPr/>
          <p:nvPr/>
        </p:nvSpPr>
        <p:spPr>
          <a:xfrm>
            <a:off x="8791303" y="1685109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2A311B17-C278-C82E-155A-01E02708A6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2018878"/>
              </p:ext>
            </p:extLst>
          </p:nvPr>
        </p:nvGraphicFramePr>
        <p:xfrm>
          <a:off x="6961238" y="1553269"/>
          <a:ext cx="4218039" cy="4585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8C4F18DA-0A30-0A04-084A-85CBF20AC7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48307" y="1345600"/>
            <a:ext cx="4340728" cy="471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148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C9B142-D60B-87DF-16B3-E3F537740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57068"/>
            <a:ext cx="8911687" cy="833602"/>
          </a:xfrm>
        </p:spPr>
        <p:txBody>
          <a:bodyPr>
            <a:normAutofit fontScale="90000"/>
          </a:bodyPr>
          <a:lstStyle/>
          <a:p>
            <a:r>
              <a:rPr lang="es-BO" b="1" dirty="0"/>
              <a:t>MECANISMO DE ACCION  DE LOS ACOS </a:t>
            </a:r>
            <a:endParaRPr lang="es-MX" b="1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216A91F-F043-5B3A-CFD1-4D7D8A1553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2039" y="1280160"/>
            <a:ext cx="4573265" cy="4849595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6E0582E-3206-C5EB-6A41-0D45808C2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MANUAL DE OBSTETTRIICIA  Y GUINECOLOGIA  DR. JORGE  CARVAJAK DECIMOCUARTA EDICION  2023</a:t>
            </a:r>
          </a:p>
        </p:txBody>
      </p:sp>
      <p:sp>
        <p:nvSpPr>
          <p:cNvPr id="6" name="Flecha: hacia abajo 5">
            <a:extLst>
              <a:ext uri="{FF2B5EF4-FFF2-40B4-BE49-F238E27FC236}">
                <a16:creationId xmlns:a16="http://schemas.microsoft.com/office/drawing/2014/main" id="{35789E9A-74D1-5003-E105-E40B71844C34}"/>
              </a:ext>
            </a:extLst>
          </p:cNvPr>
          <p:cNvSpPr/>
          <p:nvPr/>
        </p:nvSpPr>
        <p:spPr>
          <a:xfrm>
            <a:off x="8791303" y="1685109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2A311B17-C278-C82E-155A-01E02708A6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714276"/>
              </p:ext>
            </p:extLst>
          </p:nvPr>
        </p:nvGraphicFramePr>
        <p:xfrm>
          <a:off x="6961238" y="1553269"/>
          <a:ext cx="4218039" cy="4585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11740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1" y="685799"/>
            <a:ext cx="10641285" cy="1756955"/>
          </a:xfrm>
        </p:spPr>
        <p:txBody>
          <a:bodyPr>
            <a:normAutofit/>
          </a:bodyPr>
          <a:lstStyle/>
          <a:p>
            <a:r>
              <a:rPr lang="es-ES" b="1" dirty="0"/>
              <a:t>ANTICONCEPCION HORMONAL</a:t>
            </a:r>
            <a:br>
              <a:rPr lang="es-ES" dirty="0"/>
            </a:b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48350" y="2128868"/>
            <a:ext cx="10288589" cy="4359018"/>
          </a:xfrm>
        </p:spPr>
        <p:txBody>
          <a:bodyPr>
            <a:normAutofit/>
          </a:bodyPr>
          <a:lstStyle/>
          <a:p>
            <a:r>
              <a:rPr lang="es-ES" dirty="0"/>
              <a:t>Esta basado en la administración exógena de estrógenos y progestágenos. </a:t>
            </a:r>
          </a:p>
          <a:p>
            <a:r>
              <a:rPr lang="es-ES" dirty="0"/>
              <a:t>El estrógeno mas utilizado es el Etinilestradiol </a:t>
            </a:r>
          </a:p>
          <a:p>
            <a:r>
              <a:rPr lang="es-ES" dirty="0">
                <a:solidFill>
                  <a:srgbClr val="FF0000"/>
                </a:solidFill>
              </a:rPr>
              <a:t>Entre la mas usada tenemos a los AOC.  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s-ES" b="1" dirty="0"/>
              <a:t>Anticoncepción oral combinada</a:t>
            </a:r>
            <a:r>
              <a:rPr lang="es-ES" dirty="0"/>
              <a:t>.- es un método que combina </a:t>
            </a:r>
            <a:r>
              <a:rPr lang="es-ES" dirty="0">
                <a:solidFill>
                  <a:srgbClr val="FF0000"/>
                </a:solidFill>
              </a:rPr>
              <a:t>estrógenos y </a:t>
            </a:r>
            <a:r>
              <a:rPr lang="es-ES" dirty="0" err="1">
                <a:solidFill>
                  <a:srgbClr val="FF0000"/>
                </a:solidFill>
              </a:rPr>
              <a:t>progestagenos</a:t>
            </a:r>
            <a:r>
              <a:rPr lang="es-ES" dirty="0">
                <a:solidFill>
                  <a:srgbClr val="FF0000"/>
                </a:solidFill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20481542-57D5-006A-C521-18C69ACD69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7333970"/>
              </p:ext>
            </p:extLst>
          </p:nvPr>
        </p:nvGraphicFramePr>
        <p:xfrm>
          <a:off x="345503" y="4165600"/>
          <a:ext cx="7257143" cy="2191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07639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252FD6-8C72-EDF1-C789-1F7BB1FA1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779" y="99972"/>
            <a:ext cx="8911687" cy="1280890"/>
          </a:xfrm>
        </p:spPr>
        <p:txBody>
          <a:bodyPr/>
          <a:lstStyle/>
          <a:p>
            <a:r>
              <a:rPr lang="es-BO" b="1" dirty="0"/>
              <a:t>PROGESTAGENOS</a:t>
            </a:r>
            <a:endParaRPr lang="es-MX" b="1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9233949-E345-1116-0391-7A6B6DB74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MANUAL DE OBSTETTRIICIA  Y GUINECOLOGIA  DR. JORGE  CARVAJAK DECIMOCUARTA EDICION  2023</a:t>
            </a:r>
          </a:p>
          <a:p>
            <a:endParaRPr lang="en-US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2CE8D70-5073-ED4D-948B-7C2E72827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1709" y="1031857"/>
            <a:ext cx="6857999" cy="5469076"/>
          </a:xfrm>
          <a:prstGeom prst="rect">
            <a:avLst/>
          </a:prstGeom>
        </p:spPr>
      </p:pic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AAFB91F3-7E91-33EB-EEA9-65CC10FDB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18570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s-ES" dirty="0"/>
            </a:br>
            <a:br>
              <a:rPr lang="es-ES" dirty="0"/>
            </a:br>
            <a:br>
              <a:rPr lang="es-ES" dirty="0"/>
            </a:br>
            <a:br>
              <a:rPr lang="es-ES" dirty="0"/>
            </a:br>
            <a:br>
              <a:rPr lang="es-ES" dirty="0"/>
            </a:br>
            <a:br>
              <a:rPr lang="es-ES" dirty="0"/>
            </a:br>
            <a:br>
              <a:rPr lang="es-ES" dirty="0"/>
            </a:br>
            <a:endParaRPr lang="en-U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84213" y="927463"/>
            <a:ext cx="8534400" cy="5066937"/>
          </a:xfrm>
        </p:spPr>
        <p:txBody>
          <a:bodyPr/>
          <a:lstStyle/>
          <a:p>
            <a:r>
              <a:rPr lang="es-ES" b="1" dirty="0"/>
              <a:t>LOS ESTRÓGENOS</a:t>
            </a:r>
            <a:r>
              <a:rPr lang="es-ES" dirty="0"/>
              <a:t>: el mas utilizado de este grupo es el </a:t>
            </a:r>
            <a:r>
              <a:rPr lang="es-ES" dirty="0" err="1"/>
              <a:t>etinilestradiol</a:t>
            </a:r>
            <a:r>
              <a:rPr lang="es-ES" dirty="0"/>
              <a:t>.</a:t>
            </a:r>
          </a:p>
          <a:p>
            <a:r>
              <a:rPr lang="es-ES" dirty="0"/>
              <a:t>La dosis empleada se relaciona con la eficacia anticonceptiva pero también los efectos tromboembólicos, por lo que en la actualidad se usa de 15 a 30 </a:t>
            </a:r>
            <a:r>
              <a:rPr lang="es-ES" dirty="0" err="1"/>
              <a:t>ug</a:t>
            </a:r>
            <a:r>
              <a:rPr lang="es-ES" dirty="0"/>
              <a:t>. </a:t>
            </a:r>
          </a:p>
          <a:p>
            <a:r>
              <a:rPr lang="es-ES" dirty="0"/>
              <a:t>            1.- Monofásicas</a:t>
            </a:r>
          </a:p>
          <a:p>
            <a:r>
              <a:rPr lang="es-ES" dirty="0"/>
              <a:t>            2  Trifásicos</a:t>
            </a:r>
          </a:p>
          <a:p>
            <a:r>
              <a:rPr lang="es-ES" dirty="0"/>
              <a:t>            3.-Multifasicos</a:t>
            </a:r>
          </a:p>
          <a:p>
            <a:endParaRPr lang="es-ES" dirty="0"/>
          </a:p>
          <a:p>
            <a:r>
              <a:rPr lang="es-ES" b="1" dirty="0"/>
              <a:t>EFICACIA: </a:t>
            </a:r>
            <a:r>
              <a:rPr lang="es-ES" dirty="0"/>
              <a:t>Es uno de los anticonceptivos mas efectivos. Tiene una tasa de fallo del 0.1 %. </a:t>
            </a:r>
            <a:endParaRPr lang="en-US" b="1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E0342DF-2FD0-CFB2-15F8-B4E22C949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2" y="6135808"/>
            <a:ext cx="7619999" cy="365125"/>
          </a:xfrm>
        </p:spPr>
        <p:txBody>
          <a:bodyPr/>
          <a:lstStyle/>
          <a:p>
            <a:r>
              <a:rPr lang="en-US" dirty="0"/>
              <a:t>MANUAL DE OBSTETTRIICIA  Y GUINECOLOGIA  DR. JORGE  CARVAJAK DECIMOCUARTA EDICION  2023</a:t>
            </a:r>
          </a:p>
          <a:p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A9BDEB1-B1FA-78D3-0768-443438C21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9401" y="2058750"/>
            <a:ext cx="3206774" cy="209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7891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3671DA-CA43-B5CE-F921-5DBC06889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/>
              <a:t> PRESENTACIONES </a:t>
            </a:r>
            <a:br>
              <a:rPr lang="es-ES" b="1" dirty="0"/>
            </a:br>
            <a:r>
              <a:rPr lang="es-ES" b="1" dirty="0"/>
              <a:t>ANTICONCEPTIVOS ORALES COMBINADOS  </a:t>
            </a:r>
            <a:endParaRPr lang="es-MX" dirty="0"/>
          </a:p>
        </p:txBody>
      </p:sp>
      <p:graphicFrame>
        <p:nvGraphicFramePr>
          <p:cNvPr id="7" name="Marcador de contenido 6">
            <a:extLst>
              <a:ext uri="{FF2B5EF4-FFF2-40B4-BE49-F238E27FC236}">
                <a16:creationId xmlns:a16="http://schemas.microsoft.com/office/drawing/2014/main" id="{F384B5D9-0448-BB98-266E-AA0188C3E9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5913442"/>
              </p:ext>
            </p:extLst>
          </p:nvPr>
        </p:nvGraphicFramePr>
        <p:xfrm>
          <a:off x="687388" y="1727200"/>
          <a:ext cx="10817225" cy="4184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0823D896-5285-04E8-0FF5-B15727E7C5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1100" y="2902857"/>
            <a:ext cx="3124200" cy="187234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BB53BB7-9213-5B4C-EE87-5D08116E5F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86700" y="2943225"/>
            <a:ext cx="3124200" cy="17526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6020CCC-2109-F7D0-ED3E-022AC05E75A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5958" t="59946" b="-403"/>
          <a:stretch/>
        </p:blipFill>
        <p:spPr>
          <a:xfrm>
            <a:off x="4495006" y="2685143"/>
            <a:ext cx="3201988" cy="2090057"/>
          </a:xfrm>
          <a:prstGeom prst="rect">
            <a:avLst/>
          </a:prstGeom>
        </p:spPr>
      </p:pic>
      <p:sp>
        <p:nvSpPr>
          <p:cNvPr id="5" name="Marcador de pie de página 3">
            <a:extLst>
              <a:ext uri="{FF2B5EF4-FFF2-40B4-BE49-F238E27FC236}">
                <a16:creationId xmlns:a16="http://schemas.microsoft.com/office/drawing/2014/main" id="{69757024-37F5-5DB1-BC94-A0A90F4EA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3" y="6135688"/>
            <a:ext cx="7620000" cy="365125"/>
          </a:xfrm>
        </p:spPr>
        <p:txBody>
          <a:bodyPr/>
          <a:lstStyle/>
          <a:p>
            <a:r>
              <a:rPr lang="en-US" dirty="0"/>
              <a:t>MANUAL DE OBSTETTRIICIA  Y GUINECOLOGIA  DR. JORGE  CARVAJAK DECIMOCUARTA EDICION  2023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046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3FE6C1-7463-351A-5A53-54F5AA91C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b="1" dirty="0"/>
              <a:t>EFICACIA DE LOS ACOS</a:t>
            </a:r>
            <a:endParaRPr lang="es-MX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8FA939-6977-DFA5-96FC-A432B3D84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865" y="1905000"/>
            <a:ext cx="10648269" cy="3777622"/>
          </a:xfrm>
        </p:spPr>
        <p:txBody>
          <a:bodyPr/>
          <a:lstStyle/>
          <a:p>
            <a:r>
              <a:rPr lang="es-BO" dirty="0"/>
              <a:t>Se requiere 7 días  de uso para  ser eficaces </a:t>
            </a:r>
          </a:p>
          <a:p>
            <a:r>
              <a:rPr lang="es-BO" dirty="0"/>
              <a:t>Es recomendable iniciarlo  durante la menstruación  con el  fin de descartar  un embarazo</a:t>
            </a:r>
            <a:r>
              <a:rPr lang="es-MX" dirty="0"/>
              <a:t>.</a:t>
            </a:r>
          </a:p>
          <a:p>
            <a:r>
              <a:rPr lang="es-BO" dirty="0"/>
              <a:t>Se puede iniciar  en cualquier momento del ciclo menstrual ,solicitar  una  prueba de embarazo a  las 2-4 semanas </a:t>
            </a:r>
          </a:p>
          <a:p>
            <a:r>
              <a:rPr lang="es-BO" dirty="0"/>
              <a:t>El retraso de 1  dosis en mas de 12 horas aumenta el riego de embarazo </a:t>
            </a:r>
          </a:p>
          <a:p>
            <a:pPr marL="0" indent="0">
              <a:buNone/>
            </a:pPr>
            <a:r>
              <a:rPr lang="es-BO" b="1" dirty="0"/>
              <a:t>FORMA DE USO DE LOS ACOS</a:t>
            </a:r>
          </a:p>
          <a:p>
            <a:pPr marL="0" indent="0">
              <a:buNone/>
            </a:pPr>
            <a:r>
              <a:rPr lang="es-BO" b="1" dirty="0"/>
              <a:t> </a:t>
            </a:r>
            <a:endParaRPr lang="es-MX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6B4BE45-C6C2-82F4-567E-EB767839F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387" y="4263465"/>
            <a:ext cx="3124200" cy="187234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9DD82CC-26D2-0019-9914-06BE00580E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199" y="3974300"/>
            <a:ext cx="3124200" cy="209110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E4E4CF9-9345-18E3-487A-39A897F034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3852" y="4159511"/>
            <a:ext cx="3121423" cy="1749704"/>
          </a:xfrm>
          <a:prstGeom prst="rect">
            <a:avLst/>
          </a:prstGeom>
        </p:spPr>
      </p:pic>
      <p:sp>
        <p:nvSpPr>
          <p:cNvPr id="8" name="Marcador de pie de página 3">
            <a:extLst>
              <a:ext uri="{FF2B5EF4-FFF2-40B4-BE49-F238E27FC236}">
                <a16:creationId xmlns:a16="http://schemas.microsoft.com/office/drawing/2014/main" id="{D2D59D3C-C3C0-B2E8-6F5A-B4A924791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2" y="6135808"/>
            <a:ext cx="7619999" cy="365125"/>
          </a:xfrm>
        </p:spPr>
        <p:txBody>
          <a:bodyPr/>
          <a:lstStyle/>
          <a:p>
            <a:r>
              <a:rPr lang="en-US" dirty="0"/>
              <a:t>MANUAL DE OBSTETTRIICIA  Y GUINECOLOGIA  DR. JORGE  CARVAJAK DECIMOCUARTA EDICION  2023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750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2771" y="282303"/>
            <a:ext cx="8534401" cy="906417"/>
          </a:xfrm>
        </p:spPr>
        <p:txBody>
          <a:bodyPr/>
          <a:lstStyle/>
          <a:p>
            <a:r>
              <a:rPr lang="es-ES" b="1" dirty="0"/>
              <a:t>Efectos beneficiosos</a:t>
            </a:r>
            <a:endParaRPr lang="en-US" b="1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84213" y="1436914"/>
            <a:ext cx="8534400" cy="455748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Trastornos relacionados con el ciclo menstrual: como ser dismenorrea, metrorragia.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/>
              <a:t>Endometriosis</a:t>
            </a:r>
            <a:r>
              <a:rPr lang="es-ES" dirty="0"/>
              <a:t>. Porque regula el dolor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/>
              <a:t>Cáncer de endometrio: </a:t>
            </a:r>
            <a:r>
              <a:rPr lang="es-ES" dirty="0"/>
              <a:t>El riesgo reduce cuando se usa el método por encima de 5 años.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/>
              <a:t>Cáncer de ovario</a:t>
            </a:r>
            <a:r>
              <a:rPr lang="es-ES" dirty="0"/>
              <a:t>: disminuye el riesgo de desarrollar en relación con la duración del tratamiento.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/>
              <a:t>Enfermedad pélvica inflamatoria: </a:t>
            </a:r>
            <a:r>
              <a:rPr lang="es-ES" dirty="0"/>
              <a:t>ya que los gestagenos actúan en el espesor del moco cervical impidiendo así el ascenso de gérmenes de la vagina.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/>
              <a:t>Acné e hirsutismo: </a:t>
            </a:r>
            <a:r>
              <a:rPr lang="es-ES" dirty="0"/>
              <a:t>porque los gestagenos tienen acción anti androgénica. </a:t>
            </a:r>
            <a:endParaRPr lang="en-U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15B4A4F-6439-DD6E-7631-B19108CEC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2" y="6135808"/>
            <a:ext cx="7619999" cy="365125"/>
          </a:xfrm>
        </p:spPr>
        <p:txBody>
          <a:bodyPr/>
          <a:lstStyle/>
          <a:p>
            <a:r>
              <a:rPr lang="en-US" dirty="0"/>
              <a:t>MANUAL DE OBSTETTRIICIA  Y GUINECOLOGIA  DR. JORGE  CARVAJAK DECIMOCUARTA EDICION  2023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2409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2" y="1397726"/>
            <a:ext cx="8001000" cy="2011680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Efectos adversos</a:t>
            </a:r>
            <a:br>
              <a:rPr lang="es-ES" dirty="0"/>
            </a:br>
            <a:br>
              <a:rPr lang="es-ES" dirty="0"/>
            </a:br>
            <a:br>
              <a:rPr lang="es-ES" dirty="0"/>
            </a:b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4212" y="1698171"/>
            <a:ext cx="10105708" cy="4598126"/>
          </a:xfrm>
        </p:spPr>
        <p:txBody>
          <a:bodyPr>
            <a:normAutofit/>
          </a:bodyPr>
          <a:lstStyle/>
          <a:p>
            <a:r>
              <a:rPr lang="es-ES" dirty="0"/>
              <a:t>Según su gravedad se clasifican en:</a:t>
            </a:r>
          </a:p>
          <a:p>
            <a:r>
              <a:rPr lang="es-ES" b="1" dirty="0"/>
              <a:t>MAYORES: </a:t>
            </a:r>
          </a:p>
          <a:p>
            <a:r>
              <a:rPr lang="es-ES" b="1" dirty="0"/>
              <a:t>1.- Metabolismo lipídico: </a:t>
            </a:r>
            <a:r>
              <a:rPr lang="es-ES" dirty="0"/>
              <a:t>los estrógenos hacen que aumenten los triglicéridos.</a:t>
            </a:r>
          </a:p>
          <a:p>
            <a:r>
              <a:rPr lang="es-ES" b="1" dirty="0"/>
              <a:t>2.- Metabolismo de los hidratos de carbono : H</a:t>
            </a:r>
            <a:r>
              <a:rPr lang="es-ES" dirty="0"/>
              <a:t>ay alteración de la tolerancia a la glucosa y un incremento de la resistencia a la insulina. </a:t>
            </a:r>
          </a:p>
          <a:p>
            <a:r>
              <a:rPr lang="es-ES" b="1" dirty="0"/>
              <a:t>3.- Hipertensión arterial.- Hay un aumento ligero en las cifras de tención arterial.</a:t>
            </a:r>
          </a:p>
          <a:p>
            <a:r>
              <a:rPr lang="es-ES" b="1" dirty="0"/>
              <a:t>5.- Enfermedad tromboembólica venosa: I</a:t>
            </a:r>
            <a:r>
              <a:rPr lang="es-ES" dirty="0"/>
              <a:t>ncrementando los factores de la coagulación . </a:t>
            </a:r>
          </a:p>
          <a:p>
            <a:r>
              <a:rPr lang="es-ES" b="1" dirty="0"/>
              <a:t>6.- Cáncer de mama: </a:t>
            </a:r>
            <a:r>
              <a:rPr lang="es-ES" dirty="0"/>
              <a:t> Pasa a ser una contraindicación absoluta para el uso de A</a:t>
            </a:r>
            <a:r>
              <a:rPr lang="es-ES" b="1" dirty="0"/>
              <a:t>OC.</a:t>
            </a:r>
          </a:p>
          <a:p>
            <a:r>
              <a:rPr lang="es-ES" dirty="0"/>
              <a:t>.</a:t>
            </a:r>
          </a:p>
          <a:p>
            <a:endParaRPr lang="en-U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4C7E626-F926-2817-209C-E5AC3BCE5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2" y="6135808"/>
            <a:ext cx="7619999" cy="365125"/>
          </a:xfrm>
        </p:spPr>
        <p:txBody>
          <a:bodyPr/>
          <a:lstStyle/>
          <a:p>
            <a:r>
              <a:rPr lang="en-US" dirty="0"/>
              <a:t>MANUAL DE OBSTETTRIICIA  Y GUINECOLOGIA  DR. JORGE  CARVAJAK DECIMOCUARTA EDICION  2023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6724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7F8C9E-47F6-CC9B-2904-C51D5188D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b="1" dirty="0"/>
              <a:t>INTERACCIONES MEDICAMENTOSAS</a:t>
            </a:r>
            <a:endParaRPr lang="es-MX" b="1" dirty="0"/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109EC625-FDAC-79C0-9170-349911CBB4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0344794"/>
              </p:ext>
            </p:extLst>
          </p:nvPr>
        </p:nvGraphicFramePr>
        <p:xfrm>
          <a:off x="534945" y="1539875"/>
          <a:ext cx="8915400" cy="377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15CDA6D-1A51-3370-6445-340193AA2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arcador de pie de página 3">
            <a:extLst>
              <a:ext uri="{FF2B5EF4-FFF2-40B4-BE49-F238E27FC236}">
                <a16:creationId xmlns:a16="http://schemas.microsoft.com/office/drawing/2014/main" id="{26382EA4-537F-5A3C-E397-E8F3C85B9E56}"/>
              </a:ext>
            </a:extLst>
          </p:cNvPr>
          <p:cNvSpPr txBox="1">
            <a:spLocks/>
          </p:cNvSpPr>
          <p:nvPr/>
        </p:nvSpPr>
        <p:spPr>
          <a:xfrm>
            <a:off x="2589212" y="622981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MANUAL DE OBSTETTRIICIA  Y GUINECOLOGIA  DR. JORGE  CARVAJAK DECIMOCUARTA EDICION  2023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8847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0F10AC-9C66-F157-4E34-3EB010E68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55774"/>
          </a:xfrm>
        </p:spPr>
        <p:txBody>
          <a:bodyPr>
            <a:normAutofit fontScale="90000"/>
          </a:bodyPr>
          <a:lstStyle/>
          <a:p>
            <a:r>
              <a:rPr lang="es-BO" b="1" dirty="0"/>
              <a:t>DISPOSITIVOS  SISTEMA INTRAUTERINO DIU/SIU </a:t>
            </a:r>
            <a:endParaRPr lang="es-MX" b="1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A14E62C-3340-7B6F-B693-F1A3E052AC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8682"/>
          <a:stretch/>
        </p:blipFill>
        <p:spPr>
          <a:xfrm>
            <a:off x="604003" y="1876927"/>
            <a:ext cx="9481044" cy="3830386"/>
          </a:xfrm>
          <a:prstGeom prst="rect">
            <a:avLst/>
          </a:prstGeom>
        </p:spPr>
      </p:pic>
      <p:sp>
        <p:nvSpPr>
          <p:cNvPr id="8" name="Marcador de pie de página 3">
            <a:extLst>
              <a:ext uri="{FF2B5EF4-FFF2-40B4-BE49-F238E27FC236}">
                <a16:creationId xmlns:a16="http://schemas.microsoft.com/office/drawing/2014/main" id="{2A8A38C6-B752-F265-BED8-011C576BA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2" y="6135808"/>
            <a:ext cx="7619999" cy="365125"/>
          </a:xfrm>
        </p:spPr>
        <p:txBody>
          <a:bodyPr/>
          <a:lstStyle/>
          <a:p>
            <a:r>
              <a:rPr lang="en-US" dirty="0"/>
              <a:t>MANUAL DE OBSTETTRIICIA  Y GUINECOLOGIA  DR. JORGE  CARVAJAK DECIMOCUARTA EDICION  2023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4220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2A89F6-A5D2-AB72-D344-AA8C71834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b="1" dirty="0"/>
              <a:t>DIU COBRE O COBRE + PLATA</a:t>
            </a:r>
            <a:endParaRPr lang="es-MX" b="1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1EA567AC-5816-0E23-9715-4F2E328BBB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4673" t="23305"/>
          <a:stretch/>
        </p:blipFill>
        <p:spPr>
          <a:xfrm>
            <a:off x="7000875" y="1443788"/>
            <a:ext cx="5035033" cy="4355431"/>
          </a:xfrm>
          <a:prstGeom prst="rect">
            <a:avLst/>
          </a:prstGeom>
        </p:spPr>
      </p:pic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55D70A9C-BD7B-8EE5-3786-00558F971F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6307009"/>
              </p:ext>
            </p:extLst>
          </p:nvPr>
        </p:nvGraphicFramePr>
        <p:xfrm>
          <a:off x="962526" y="1239253"/>
          <a:ext cx="3858856" cy="47404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id="{F5FFC720-D495-C54A-94A1-301A5788C4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21382" y="1565565"/>
            <a:ext cx="2179493" cy="3387436"/>
          </a:xfrm>
          <a:prstGeom prst="rect">
            <a:avLst/>
          </a:prstGeom>
        </p:spPr>
      </p:pic>
      <p:sp>
        <p:nvSpPr>
          <p:cNvPr id="10" name="Marcador de pie de página 3">
            <a:extLst>
              <a:ext uri="{FF2B5EF4-FFF2-40B4-BE49-F238E27FC236}">
                <a16:creationId xmlns:a16="http://schemas.microsoft.com/office/drawing/2014/main" id="{1188A99F-30FE-4A89-3278-1C90348CA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2" y="6135808"/>
            <a:ext cx="7619999" cy="365125"/>
          </a:xfrm>
        </p:spPr>
        <p:txBody>
          <a:bodyPr/>
          <a:lstStyle/>
          <a:p>
            <a:r>
              <a:rPr lang="en-US" dirty="0"/>
              <a:t>MANUAL DE OBSTETTRIICIA  Y GUINECOLOGIA  DR. JORGE  CARVAJAK DECIMOCUARTA EDICION  2023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0066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920972-2897-1817-FD3B-81FCC901F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b="1" dirty="0">
                <a:solidFill>
                  <a:schemeClr val="tx1"/>
                </a:solidFill>
              </a:rPr>
              <a:t>INDICACIONES PARA RETIRO DE DIU</a:t>
            </a:r>
            <a:endParaRPr lang="es-MX" b="1" dirty="0">
              <a:solidFill>
                <a:schemeClr val="tx1"/>
              </a:solidFill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EE88AD61-2725-E990-6501-D1C87587B6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1818" y="1415184"/>
            <a:ext cx="8132489" cy="4027632"/>
          </a:xfrm>
          <a:prstGeom prst="rect">
            <a:avLst/>
          </a:prstGeom>
        </p:spPr>
      </p:pic>
      <p:sp>
        <p:nvSpPr>
          <p:cNvPr id="6" name="Marcador de pie de página 3">
            <a:extLst>
              <a:ext uri="{FF2B5EF4-FFF2-40B4-BE49-F238E27FC236}">
                <a16:creationId xmlns:a16="http://schemas.microsoft.com/office/drawing/2014/main" id="{7FF901BF-5534-A86F-010B-DC860B577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2" y="6135808"/>
            <a:ext cx="7619999" cy="365125"/>
          </a:xfrm>
        </p:spPr>
        <p:txBody>
          <a:bodyPr/>
          <a:lstStyle/>
          <a:p>
            <a:r>
              <a:rPr lang="en-US" dirty="0"/>
              <a:t>MANUAL DE OBSTETTRIICIA  Y GUINECOLOGIA  DR. JORGE  CARVAJAK DECIMOCUARTA EDICION  2023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5853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040230-259A-4A94-FBEF-038915272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b="1" dirty="0"/>
              <a:t>CONTRAINDICACIONES DE T DE COBRE</a:t>
            </a:r>
            <a:endParaRPr lang="es-MX" b="1" dirty="0"/>
          </a:p>
        </p:txBody>
      </p:sp>
      <p:graphicFrame>
        <p:nvGraphicFramePr>
          <p:cNvPr id="13" name="Marcador de contenido 12">
            <a:extLst>
              <a:ext uri="{FF2B5EF4-FFF2-40B4-BE49-F238E27FC236}">
                <a16:creationId xmlns:a16="http://schemas.microsoft.com/office/drawing/2014/main" id="{B39150DE-A9FB-6A83-6E8C-E8D4E4FD3F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0665956"/>
              </p:ext>
            </p:extLst>
          </p:nvPr>
        </p:nvGraphicFramePr>
        <p:xfrm>
          <a:off x="1411576" y="1704109"/>
          <a:ext cx="8915400" cy="377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Marcador de pie de página 3">
            <a:extLst>
              <a:ext uri="{FF2B5EF4-FFF2-40B4-BE49-F238E27FC236}">
                <a16:creationId xmlns:a16="http://schemas.microsoft.com/office/drawing/2014/main" id="{611FDA96-6371-5EE9-263A-0CC0B35A3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2" y="6135808"/>
            <a:ext cx="7619999" cy="365125"/>
          </a:xfrm>
        </p:spPr>
        <p:txBody>
          <a:bodyPr/>
          <a:lstStyle/>
          <a:p>
            <a:r>
              <a:rPr lang="en-US" dirty="0"/>
              <a:t>MANUAL DE OBSTETTRIICIA  Y GUINECOLOGIA  DR. JORGE  CARVAJAK DECIMOCUARTA EDICION  2023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4088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8FA8DF-57AB-903C-B656-D0B328994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SIU MEDICADO CON HORMONAS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5A6641-9F4F-657A-1571-B7ACB112B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236" y="1039091"/>
            <a:ext cx="10479376" cy="5096717"/>
          </a:xfrm>
        </p:spPr>
        <p:txBody>
          <a:bodyPr/>
          <a:lstStyle/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3ED643C-C705-CF90-890A-9705057FF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45FF0E6-D2F5-A6FA-004A-390470AF3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1413163"/>
            <a:ext cx="10287000" cy="4654261"/>
          </a:xfrm>
          <a:prstGeom prst="rect">
            <a:avLst/>
          </a:prstGeom>
        </p:spPr>
      </p:pic>
      <p:sp>
        <p:nvSpPr>
          <p:cNvPr id="6" name="Marcador de pie de página 3">
            <a:extLst>
              <a:ext uri="{FF2B5EF4-FFF2-40B4-BE49-F238E27FC236}">
                <a16:creationId xmlns:a16="http://schemas.microsoft.com/office/drawing/2014/main" id="{D0E7A598-FB04-4792-CEBF-7D781892F6E3}"/>
              </a:ext>
            </a:extLst>
          </p:cNvPr>
          <p:cNvSpPr txBox="1">
            <a:spLocks/>
          </p:cNvSpPr>
          <p:nvPr/>
        </p:nvSpPr>
        <p:spPr>
          <a:xfrm>
            <a:off x="2741612" y="62882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MANUAL DE OBSTETTRIICIA  Y GUINECOLOGIA  DR. JORGE  CARVAJAK DECIMOCUARTA EDICION  2023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9317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154541-058D-A3A9-F33F-1E5968DDD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DIU  MEDICADO CON HORMONAS</a:t>
            </a:r>
            <a:endParaRPr lang="es-MX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DDD700F-1E0A-684C-00CD-57A67DE5A1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2109" y="1584751"/>
            <a:ext cx="9047018" cy="4437935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D51A91A-7B02-A600-0F2D-36FBD7928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Revista Médica Sinergia Vol.5 (7), Julio 2020 - ISSN:2215-4523 / e-ISSN:2215 ,     Consenso de Obstetricia FASGO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2522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989455-9215-4B9C-F813-F2DCE0F24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DIU  MEDICADO CON HORMONAS</a:t>
            </a:r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266714C-58CF-92A7-5135-DA25F1BF1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8A777FB3-1477-6299-9EF0-9314B4907A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2655" y="1510145"/>
            <a:ext cx="9271338" cy="462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8033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4C7DE2-2876-D245-97C9-65FE9D7B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4A5D4F6-9E02-DB5B-7737-33EAD1C63C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5446"/>
          <a:stretch/>
        </p:blipFill>
        <p:spPr>
          <a:xfrm>
            <a:off x="1953491" y="1094510"/>
            <a:ext cx="8328855" cy="407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22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CD5146-0BBC-6A47-DA4C-5FDA38C76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b="1" dirty="0"/>
              <a:t>ANTICONCEPCION QUIRURGICA  VOLUNTARIA (AQV)</a:t>
            </a:r>
            <a:endParaRPr lang="es-MX" b="1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7DDE5A4-F329-A709-6D05-4490B943E0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7334"/>
          <a:stretch/>
        </p:blipFill>
        <p:spPr>
          <a:xfrm>
            <a:off x="1895848" y="1763436"/>
            <a:ext cx="8911687" cy="4148414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E76A2EA-E829-9AD2-AF2A-36C122834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 sz="900" b="0" i="1" u="none" strike="noStrike" baseline="0" dirty="0">
                <a:latin typeface="UniversLTStd-LightObl"/>
              </a:rPr>
              <a:t>Guías completas de los Criterios de elegibilidad de la OMS. </a:t>
            </a:r>
            <a:r>
              <a:rPr lang="es-MX" sz="900" b="0" i="0" u="none" strike="noStrike" baseline="0" dirty="0">
                <a:latin typeface="UniversLTStd-Light"/>
              </a:rPr>
              <a:t>Disponible en: http://whqlibdoc.who.int/hq/2009/WHO_RHR_08.19_spa.pdf</a:t>
            </a:r>
            <a:endParaRPr lang="en-US" sz="9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9391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CD7FF6-E626-3D95-A0E0-4443B69A9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E4D4D614-B101-928C-BA96-667A7C3C80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1785" y="624111"/>
            <a:ext cx="7907742" cy="5511698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4F69D2B-EE95-E67F-0114-1A7C3147C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/>
              <a:t>Revista Médica Sinergia Vol.5 (7), </a:t>
            </a:r>
            <a:r>
              <a:rPr lang="pt-BR" dirty="0" err="1"/>
              <a:t>Julio</a:t>
            </a:r>
            <a:r>
              <a:rPr lang="pt-BR" dirty="0"/>
              <a:t> 2020 - ISSN:2215-4523 / e-ISSN:2215 ,     Consenso de </a:t>
            </a:r>
            <a:r>
              <a:rPr lang="pt-BR" dirty="0" err="1"/>
              <a:t>Obstetricia</a:t>
            </a:r>
            <a:r>
              <a:rPr lang="pt-BR" dirty="0"/>
              <a:t> FASGO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677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FF9777-527D-96A6-FEF8-223CABE7D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73CE6C1-7857-5B2A-85BE-D7BC3DD323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56509" y="1011382"/>
            <a:ext cx="8454812" cy="4900468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E78A8A6-F9D9-8282-2554-EA4D9A4D7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Revista Médica Sinergia Vol.5 (7), Julio 2020 - ISSN:2215-4523 / e-ISSN:2215 ,     Consenso de Obstetricia FASGO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7119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2D3E3A-E1B4-7FC0-0B28-152C5F241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DBC3A2C-01DF-4880-6994-BDFE981339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28801" y="1163782"/>
            <a:ext cx="8229600" cy="4623377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71A0020-69C1-B833-4846-5FC4922A4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Revista Médica Sinergia Vol.5 (7), Julio 2020 - ISSN:2215-4523 / e-ISSN:2215 ,     Consenso de Obstetricia FASGO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4376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4E9DFE-F296-ADAF-2E4F-3092A3AE8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/>
              <a:t>AQV FEMENINO </a:t>
            </a:r>
            <a:endParaRPr lang="es-MX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3969B40-965C-BB20-2C18-ACA74FE46A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3885" y="1934429"/>
            <a:ext cx="3810000" cy="38766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C233217-215F-BFC7-CC27-DBE6A4C510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0" y="2053491"/>
            <a:ext cx="3810000" cy="363855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DBC3527-2AC6-8807-8D52-49DEFAD1CC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8115" y="2053491"/>
            <a:ext cx="3810000" cy="3581400"/>
          </a:xfrm>
          <a:prstGeom prst="rect">
            <a:avLst/>
          </a:prstGeom>
        </p:spPr>
      </p:pic>
      <p:sp>
        <p:nvSpPr>
          <p:cNvPr id="8" name="Marcador de pie de página 3">
            <a:extLst>
              <a:ext uri="{FF2B5EF4-FFF2-40B4-BE49-F238E27FC236}">
                <a16:creationId xmlns:a16="http://schemas.microsoft.com/office/drawing/2014/main" id="{E8101B2B-21C2-5777-B2F0-798EF083F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44982" y="6135808"/>
            <a:ext cx="7064229" cy="365125"/>
          </a:xfrm>
        </p:spPr>
        <p:txBody>
          <a:bodyPr/>
          <a:lstStyle/>
          <a:p>
            <a:r>
              <a:rPr lang="pt-BR" dirty="0"/>
              <a:t>GINECOLOGIA QUIRURGICA DE TE LINDE 12 ° EDICION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0954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91ED54-080F-5634-85B2-256B2DBC7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CD7CE36-9EF3-2741-6B0A-5F8BC84EAF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50788" y="2131279"/>
            <a:ext cx="2473486" cy="3778250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F96EE2D-9B24-FDBF-B4C3-1B60E9B6E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Revista Médica Sinergia Vol.5 (7), Julio 2020 - ISSN:2215-4523 / e-ISSN:2215 ,     Consenso de Obstetricia FASGO 2017</a:t>
            </a:r>
            <a:endParaRPr lang="en-U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809E7ED-839B-8867-9646-7709A7569E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908" y="2286000"/>
            <a:ext cx="4315691" cy="335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9946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712084-8984-CF5A-625E-F089742D5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280023D-C552-4049-A43E-2C123A76C9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B9DF012-DEB0-3A19-FBAB-4056E8481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Revista Médica Sinergia Vol.5 (7), Julio 2020 - ISSN:2215-4523 / e-ISSN:2215 ,     Consenso de Obstetricia FASGO 2017</a:t>
            </a:r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77E48A-4855-784E-B7A9-92385DD5D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622377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2697</TotalTime>
  <Words>1464</Words>
  <Application>Microsoft Office PowerPoint</Application>
  <PresentationFormat>Panorámica</PresentationFormat>
  <Paragraphs>161</Paragraphs>
  <Slides>35</Slides>
  <Notes>20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43" baseType="lpstr">
      <vt:lpstr>Arial</vt:lpstr>
      <vt:lpstr>Calibri</vt:lpstr>
      <vt:lpstr>Century Gothic</vt:lpstr>
      <vt:lpstr>Constantia</vt:lpstr>
      <vt:lpstr>UniversLTStd-Light</vt:lpstr>
      <vt:lpstr>UniversLTStd-LightObl</vt:lpstr>
      <vt:lpstr>Wingdings 3</vt:lpstr>
      <vt:lpstr>Espiral</vt:lpstr>
      <vt:lpstr>METODOS  ANTICONCEPTIVOS  TRADICIONALES Y MODERNOS </vt:lpstr>
      <vt:lpstr>Presentación de PowerPoint</vt:lpstr>
      <vt:lpstr>DEFINICION </vt:lpstr>
      <vt:lpstr>METODOS ANTICONCEPTIVOS TRADICIONALES  </vt:lpstr>
      <vt:lpstr>DEFINICION </vt:lpstr>
      <vt:lpstr>METODO BARRERA( ESPERMICIDAS DIAFRAGMA)   </vt:lpstr>
      <vt:lpstr>METODO BARRERA( CONDON MASCULINO  ) </vt:lpstr>
      <vt:lpstr>METODO BARRERA( CONDON FEMENINO  ) </vt:lpstr>
      <vt:lpstr>METODO BARRERA( CONDON MASCULINO –FEMENINO  ) </vt:lpstr>
      <vt:lpstr>METODO BARRERA</vt:lpstr>
      <vt:lpstr>FISIOPATOLOGIA DEL CICLO MENSTRUAL</vt:lpstr>
      <vt:lpstr>MECANISMO DE ACCION  DE LOS ACOS </vt:lpstr>
      <vt:lpstr>ANTICONCEPCION HORMONAL </vt:lpstr>
      <vt:lpstr>PROGESTAGENOS</vt:lpstr>
      <vt:lpstr>       </vt:lpstr>
      <vt:lpstr> PRESENTACIONES  ANTICONCEPTIVOS ORALES COMBINADOS  </vt:lpstr>
      <vt:lpstr>EFICACIA DE LOS ACOS</vt:lpstr>
      <vt:lpstr>Efectos beneficiosos</vt:lpstr>
      <vt:lpstr>Efectos adversos   </vt:lpstr>
      <vt:lpstr>INTERACCIONES MEDICAMENTOSAS</vt:lpstr>
      <vt:lpstr>DISPOSITIVOS  SISTEMA INTRAUTERINO DIU/SIU </vt:lpstr>
      <vt:lpstr>DIU COBRE O COBRE + PLATA</vt:lpstr>
      <vt:lpstr>INDICACIONES PARA RETIRO DE DIU</vt:lpstr>
      <vt:lpstr>CONTRAINDICACIONES DE T DE COBRE</vt:lpstr>
      <vt:lpstr>SIU MEDICADO CON HORMONAS</vt:lpstr>
      <vt:lpstr>DIU  MEDICADO CON HORMONAS</vt:lpstr>
      <vt:lpstr>DIU  MEDICADO CON HORMONAS</vt:lpstr>
      <vt:lpstr>Presentación de PowerPoint</vt:lpstr>
      <vt:lpstr>ANTICONCEPCION QUIRURGICA  VOLUNTARIA (AQV)</vt:lpstr>
      <vt:lpstr>Presentación de PowerPoint</vt:lpstr>
      <vt:lpstr>Presentación de PowerPoint</vt:lpstr>
      <vt:lpstr>Presentación de PowerPoint</vt:lpstr>
      <vt:lpstr>AQV FEMENINO 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Trastornos hipertensivos del embarazo</dc:title>
  <dc:creator>Luffi</dc:creator>
  <cp:lastModifiedBy>jos_tab30@outlook.com</cp:lastModifiedBy>
  <cp:revision>66</cp:revision>
  <dcterms:created xsi:type="dcterms:W3CDTF">2022-05-08T02:31:08Z</dcterms:created>
  <dcterms:modified xsi:type="dcterms:W3CDTF">2025-10-03T10:48:35Z</dcterms:modified>
</cp:coreProperties>
</file>